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2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976C48C-A1BD-458D-816A-7CD7BFAF9C4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3263FD-1DC3-4748-BAC6-2691EF0B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6C48C-A1BD-458D-816A-7CD7BFAF9C4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3263FD-1DC3-4748-BAC6-2691EF0B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976C48C-A1BD-458D-816A-7CD7BFAF9C4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3263FD-1DC3-4748-BAC6-2691EF0B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6C48C-A1BD-458D-816A-7CD7BFAF9C4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3263FD-1DC3-4748-BAC6-2691EF0B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76C48C-A1BD-458D-816A-7CD7BFAF9C4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C3263FD-1DC3-4748-BAC6-2691EF0B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6C48C-A1BD-458D-816A-7CD7BFAF9C4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3263FD-1DC3-4748-BAC6-2691EF0B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6C48C-A1BD-458D-816A-7CD7BFAF9C4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3263FD-1DC3-4748-BAC6-2691EF0B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6C48C-A1BD-458D-816A-7CD7BFAF9C4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3263FD-1DC3-4748-BAC6-2691EF0B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76C48C-A1BD-458D-816A-7CD7BFAF9C4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3263FD-1DC3-4748-BAC6-2691EF0B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6C48C-A1BD-458D-816A-7CD7BFAF9C4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3263FD-1DC3-4748-BAC6-2691EF0B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76C48C-A1BD-458D-816A-7CD7BFAF9C4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3263FD-1DC3-4748-BAC6-2691EF0B25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976C48C-A1BD-458D-816A-7CD7BFAF9C49}" type="datetimeFigureOut">
              <a:rPr lang="ru-RU" smtClean="0"/>
              <a:pPr/>
              <a:t>25.09.2016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C3263FD-1DC3-4748-BAC6-2691EF0B2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533400"/>
            <a:ext cx="6858048" cy="2868168"/>
          </a:xfrm>
        </p:spPr>
        <p:txBody>
          <a:bodyPr/>
          <a:lstStyle/>
          <a:p>
            <a:r>
              <a:rPr lang="ru-RU" dirty="0" smtClean="0"/>
              <a:t>Эрудит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Возрастная </a:t>
            </a:r>
            <a:r>
              <a:rPr lang="ru-RU" sz="2000" dirty="0" smtClean="0"/>
              <a:t>категория </a:t>
            </a:r>
            <a:r>
              <a:rPr lang="ru-RU" sz="2400" dirty="0" smtClean="0"/>
              <a:t>: </a:t>
            </a:r>
            <a:r>
              <a:rPr lang="ru-RU" sz="2000" dirty="0" smtClean="0"/>
              <a:t>учащиеся</a:t>
            </a:r>
            <a:r>
              <a:rPr lang="ru-RU" sz="2400" dirty="0" smtClean="0"/>
              <a:t> </a:t>
            </a:r>
            <a:r>
              <a:rPr lang="ru-RU" sz="2000" dirty="0" smtClean="0"/>
              <a:t>9-10 </a:t>
            </a:r>
            <a:r>
              <a:rPr lang="ru-RU" sz="2000" dirty="0" smtClean="0"/>
              <a:t>лет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3286124"/>
            <a:ext cx="5715040" cy="174652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Руководитель: Скворцова  </a:t>
            </a:r>
          </a:p>
          <a:p>
            <a:r>
              <a:rPr lang="ru-RU" dirty="0" smtClean="0"/>
              <a:t>Ольга Германовна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Задачи программы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8715404" cy="557216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;</a:t>
            </a:r>
            <a:endParaRPr lang="ru-RU" sz="8000" dirty="0" smtClean="0"/>
          </a:p>
          <a:p>
            <a:pPr>
              <a:buFont typeface="Wingdings" pitchFamily="2" charset="2"/>
              <a:buChar char="§"/>
            </a:pPr>
            <a:r>
              <a:rPr lang="ru-RU" sz="8000" dirty="0" smtClean="0"/>
              <a:t> </a:t>
            </a:r>
            <a:r>
              <a:rPr lang="ru-RU" sz="8000" dirty="0" smtClean="0"/>
              <a:t>развитие мышления в процессе формирования основных приемов мыслительной </a:t>
            </a:r>
            <a:r>
              <a:rPr lang="ru-RU" sz="8000" dirty="0" smtClean="0"/>
              <a:t>деятельности, </a:t>
            </a:r>
            <a:r>
              <a:rPr lang="ru-RU" sz="8000" dirty="0" smtClean="0"/>
              <a:t>умение выделять главное, доказывать </a:t>
            </a:r>
            <a:r>
              <a:rPr lang="ru-RU" sz="8000" dirty="0" smtClean="0"/>
              <a:t>и</a:t>
            </a:r>
          </a:p>
          <a:p>
            <a:r>
              <a:rPr lang="ru-RU" sz="8000" dirty="0" smtClean="0"/>
              <a:t> </a:t>
            </a:r>
            <a:r>
              <a:rPr lang="ru-RU" sz="8000" dirty="0" smtClean="0"/>
              <a:t>опровергать</a:t>
            </a:r>
            <a:r>
              <a:rPr lang="ru-RU" sz="8000" dirty="0" smtClean="0"/>
              <a:t>, делать несложные </a:t>
            </a:r>
            <a:r>
              <a:rPr lang="ru-RU" sz="8000" dirty="0" smtClean="0"/>
              <a:t>выводы</a:t>
            </a:r>
          </a:p>
          <a:p>
            <a:pPr>
              <a:buFont typeface="Wingdings" pitchFamily="2" charset="2"/>
              <a:buChar char="§"/>
            </a:pPr>
            <a:r>
              <a:rPr lang="ru-RU" sz="8000" dirty="0" smtClean="0"/>
              <a:t>развитие </a:t>
            </a:r>
            <a:r>
              <a:rPr lang="ru-RU" sz="8000" dirty="0" smtClean="0"/>
              <a:t>психических познавательных процессов: </a:t>
            </a:r>
            <a:r>
              <a:rPr lang="ru-RU" sz="8000" dirty="0" smtClean="0"/>
              <a:t>различных</a:t>
            </a:r>
          </a:p>
          <a:p>
            <a:r>
              <a:rPr lang="ru-RU" sz="8000" dirty="0" smtClean="0"/>
              <a:t>видов </a:t>
            </a:r>
            <a:r>
              <a:rPr lang="ru-RU" sz="8000" dirty="0" smtClean="0"/>
              <a:t>памяти, внимания, зрительного восприятия, воображения;</a:t>
            </a:r>
          </a:p>
          <a:p>
            <a:pPr>
              <a:buFont typeface="Wingdings" pitchFamily="2" charset="2"/>
              <a:buChar char="§"/>
            </a:pPr>
            <a:r>
              <a:rPr lang="ru-RU" sz="8000" dirty="0" smtClean="0"/>
              <a:t> </a:t>
            </a:r>
            <a:r>
              <a:rPr lang="ru-RU" sz="8000" dirty="0" smtClean="0"/>
              <a:t>развитие языковой культуры и формирование речевых </a:t>
            </a:r>
            <a:r>
              <a:rPr lang="ru-RU" sz="8000" dirty="0" smtClean="0"/>
              <a:t>умений;</a:t>
            </a:r>
          </a:p>
          <a:p>
            <a:pPr>
              <a:buFont typeface="Wingdings" pitchFamily="2" charset="2"/>
              <a:buChar char="§"/>
            </a:pPr>
            <a:r>
              <a:rPr lang="ru-RU" sz="8000" dirty="0" smtClean="0"/>
              <a:t>формирование </a:t>
            </a:r>
            <a:r>
              <a:rPr lang="ru-RU" sz="8000" dirty="0" smtClean="0"/>
              <a:t>навыков творческого мышления и развитие умения решать нестандартные </a:t>
            </a:r>
            <a:r>
              <a:rPr lang="ru-RU" sz="8000" dirty="0" smtClean="0"/>
              <a:t>задачи;</a:t>
            </a:r>
          </a:p>
          <a:p>
            <a:pPr>
              <a:buFont typeface="Wingdings" pitchFamily="2" charset="2"/>
              <a:buChar char="§"/>
            </a:pPr>
            <a:r>
              <a:rPr lang="ru-RU" sz="8000" dirty="0" smtClean="0"/>
              <a:t>развитие </a:t>
            </a:r>
            <a:r>
              <a:rPr lang="ru-RU" sz="8000" dirty="0" smtClean="0"/>
              <a:t>познавательной активности и самостоятельной мыслительной деятельности учащихся;</a:t>
            </a:r>
          </a:p>
          <a:p>
            <a:pPr>
              <a:buFont typeface="Wingdings" pitchFamily="2" charset="2"/>
              <a:buChar char="§"/>
            </a:pPr>
            <a:r>
              <a:rPr lang="ru-RU" sz="8000" dirty="0" smtClean="0"/>
              <a:t> </a:t>
            </a:r>
            <a:r>
              <a:rPr lang="ru-RU" sz="8000" dirty="0" smtClean="0"/>
              <a:t>формирование и развитие коммуникативных умений: умение общаться и взаимодействовать в коллективе, работать в парах, группах, уважать мнение других, объективно оценивать свою работу и деятельность одноклассников;</a:t>
            </a:r>
          </a:p>
          <a:p>
            <a:pPr>
              <a:buFont typeface="Wingdings" pitchFamily="2" charset="2"/>
              <a:buChar char="§"/>
            </a:pPr>
            <a:r>
              <a:rPr lang="ru-RU" sz="8000" dirty="0" smtClean="0"/>
              <a:t> </a:t>
            </a:r>
            <a:r>
              <a:rPr lang="ru-RU" sz="8000" dirty="0" smtClean="0"/>
              <a:t>формирование навыков применения полученных знаний и умений в процессе изучения школьных дисциплин и в </a:t>
            </a:r>
            <a:r>
              <a:rPr lang="ru-RU" sz="8000" dirty="0" smtClean="0">
                <a:solidFill>
                  <a:schemeClr val="bg1"/>
                </a:solidFill>
              </a:rPr>
              <a:t>практической деятельности</a:t>
            </a:r>
            <a:r>
              <a:rPr lang="ru-RU" sz="8000" dirty="0" smtClean="0">
                <a:solidFill>
                  <a:schemeClr val="bg1"/>
                </a:solidFill>
              </a:rPr>
              <a:t> </a:t>
            </a:r>
          </a:p>
          <a:p>
            <a:endParaRPr lang="ru-RU" sz="8000" dirty="0" smtClean="0"/>
          </a:p>
          <a:p>
            <a:r>
              <a:rPr lang="ru-RU" sz="8000" dirty="0" smtClean="0"/>
              <a:t>.</a:t>
            </a:r>
            <a:endParaRPr lang="ru-RU" sz="8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   курса «Эрудит»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7053290" cy="495556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800" dirty="0" smtClean="0"/>
              <a:t> </a:t>
            </a:r>
            <a:r>
              <a:rPr lang="ru-RU" sz="4200" dirty="0" smtClean="0"/>
              <a:t>Все </a:t>
            </a:r>
            <a:r>
              <a:rPr lang="ru-RU" sz="4200" dirty="0" smtClean="0"/>
              <a:t>задания условно можно разбить на несколько групп</a:t>
            </a:r>
            <a:r>
              <a:rPr lang="ru-RU" sz="4200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r>
              <a:rPr lang="ru-RU" sz="4800" dirty="0" smtClean="0"/>
              <a:t> </a:t>
            </a:r>
            <a:r>
              <a:rPr lang="ru-RU" sz="4800" dirty="0" smtClean="0"/>
              <a:t>задания на развитие </a:t>
            </a:r>
            <a:r>
              <a:rPr lang="ru-RU" sz="4800" dirty="0" smtClean="0"/>
              <a:t>внимания</a:t>
            </a:r>
            <a:endParaRPr lang="ru-RU" sz="4800" dirty="0" smtClean="0"/>
          </a:p>
          <a:p>
            <a:r>
              <a:rPr lang="ru-RU" sz="4800" dirty="0" smtClean="0"/>
              <a:t>задания </a:t>
            </a:r>
            <a:r>
              <a:rPr lang="ru-RU" sz="4800" dirty="0" smtClean="0"/>
              <a:t>на развитие </a:t>
            </a:r>
            <a:r>
              <a:rPr lang="ru-RU" sz="4800" dirty="0" smtClean="0"/>
              <a:t>памяти</a:t>
            </a:r>
            <a:endParaRPr lang="ru-RU" sz="4800" dirty="0" smtClean="0"/>
          </a:p>
          <a:p>
            <a:r>
              <a:rPr lang="ru-RU" sz="4800" dirty="0" smtClean="0"/>
              <a:t>задания </a:t>
            </a:r>
            <a:r>
              <a:rPr lang="ru-RU" sz="4800" dirty="0" smtClean="0"/>
              <a:t>на совершенствование </a:t>
            </a:r>
            <a:r>
              <a:rPr lang="ru-RU" sz="4800" dirty="0" smtClean="0"/>
              <a:t>воображения</a:t>
            </a:r>
            <a:endParaRPr lang="ru-RU" sz="4800" dirty="0" smtClean="0"/>
          </a:p>
          <a:p>
            <a:r>
              <a:rPr lang="ru-RU" sz="4800" dirty="0" smtClean="0"/>
              <a:t>задания </a:t>
            </a:r>
            <a:r>
              <a:rPr lang="ru-RU" sz="4800" dirty="0" smtClean="0"/>
              <a:t>на развитие логического </a:t>
            </a:r>
            <a:r>
              <a:rPr lang="ru-RU" sz="4800" dirty="0" smtClean="0"/>
              <a:t>мышления</a:t>
            </a:r>
            <a:endParaRPr lang="ru-RU" sz="4800" dirty="0" smtClean="0"/>
          </a:p>
          <a:p>
            <a:endParaRPr lang="ru-RU" sz="4800" dirty="0" smtClean="0"/>
          </a:p>
          <a:p>
            <a:pPr>
              <a:buNone/>
            </a:pPr>
            <a:r>
              <a:rPr lang="ru-RU" sz="4200" dirty="0" smtClean="0"/>
              <a:t>    Включена также:</a:t>
            </a:r>
          </a:p>
          <a:p>
            <a:pPr>
              <a:buNone/>
            </a:pPr>
            <a:endParaRPr lang="ru-RU" sz="4800" dirty="0" smtClean="0"/>
          </a:p>
          <a:p>
            <a:pPr>
              <a:buFont typeface="Wingdings" pitchFamily="2" charset="2"/>
              <a:buChar char="§"/>
            </a:pPr>
            <a:r>
              <a:rPr lang="ru-RU" sz="4800" dirty="0" smtClean="0"/>
              <a:t> </a:t>
            </a:r>
            <a:r>
              <a:rPr lang="ru-RU" sz="4800" dirty="0" smtClean="0"/>
              <a:t>  </a:t>
            </a:r>
            <a:r>
              <a:rPr lang="ru-RU" sz="4200" dirty="0" smtClean="0"/>
              <a:t>Работа </a:t>
            </a:r>
            <a:r>
              <a:rPr lang="ru-RU" sz="4200" dirty="0" smtClean="0"/>
              <a:t>с изографами (слова записаны буквами, расположение которых напоминает изображение того предмета, о котором идет речь) и 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 </a:t>
            </a:r>
            <a:r>
              <a:rPr lang="ru-RU" sz="4200" dirty="0" smtClean="0"/>
              <a:t>   </a:t>
            </a:r>
            <a:r>
              <a:rPr lang="ru-RU" sz="4200" dirty="0" err="1" smtClean="0"/>
              <a:t>числографами</a:t>
            </a:r>
            <a:r>
              <a:rPr lang="ru-RU" sz="4200" dirty="0" smtClean="0"/>
              <a:t> </a:t>
            </a:r>
            <a:r>
              <a:rPr lang="ru-RU" sz="4200" dirty="0" smtClean="0"/>
              <a:t>(предмет изображен с помощью чисел).</a:t>
            </a:r>
          </a:p>
          <a:p>
            <a:pPr>
              <a:buNone/>
            </a:pPr>
            <a:endParaRPr lang="ru-RU" sz="4800" dirty="0" smtClean="0"/>
          </a:p>
          <a:p>
            <a:endParaRPr lang="ru-RU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Методы работы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00562" y="1643050"/>
            <a:ext cx="3500462" cy="45720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Наблюдение</a:t>
            </a:r>
            <a:r>
              <a:rPr lang="ru-RU" dirty="0" smtClean="0"/>
              <a:t>, анализ, сравнение, классификация, систематизация, планирование </a:t>
            </a:r>
          </a:p>
          <a:p>
            <a:pPr>
              <a:buNone/>
            </a:pPr>
            <a:endParaRPr lang="ru-RU" sz="1000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Беседа</a:t>
            </a:r>
            <a:r>
              <a:rPr lang="ru-RU" dirty="0" smtClean="0"/>
              <a:t>, объяснение, разъяснение, упражнение</a:t>
            </a:r>
          </a:p>
          <a:p>
            <a:r>
              <a:rPr lang="ru-RU" dirty="0" smtClean="0"/>
              <a:t> </a:t>
            </a:r>
            <a:r>
              <a:rPr lang="ru-RU" dirty="0" smtClean="0"/>
              <a:t>Работа </a:t>
            </a:r>
            <a:r>
              <a:rPr lang="ru-RU" dirty="0" smtClean="0"/>
              <a:t>с тестами, </a:t>
            </a:r>
            <a:r>
              <a:rPr lang="ru-RU" dirty="0" smtClean="0"/>
              <a:t>задания-эксперименты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Проблемная ситуация</a:t>
            </a:r>
          </a:p>
          <a:p>
            <a:pPr>
              <a:buNone/>
            </a:pPr>
            <a:endParaRPr lang="ru-RU" sz="1000" dirty="0" smtClean="0"/>
          </a:p>
          <a:p>
            <a:r>
              <a:rPr lang="ru-RU" u="sng" dirty="0" smtClean="0"/>
              <a:t>Работа с компьютером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00052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42048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>Формы работы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3520440" cy="4768865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Игра</a:t>
            </a:r>
            <a:r>
              <a:rPr lang="ru-RU" dirty="0" smtClean="0"/>
              <a:t>                            </a:t>
            </a:r>
          </a:p>
          <a:p>
            <a:r>
              <a:rPr lang="ru-RU" sz="2600" dirty="0" smtClean="0"/>
              <a:t>Групповая работа, индивидуальная работа, самостоятельная  работа, практическая работа,  творческая работа</a:t>
            </a:r>
          </a:p>
          <a:p>
            <a:r>
              <a:rPr lang="ru-RU" sz="2600" dirty="0" err="1" smtClean="0"/>
              <a:t>Изо-викторина</a:t>
            </a:r>
            <a:r>
              <a:rPr lang="ru-RU" sz="2600" dirty="0" smtClean="0"/>
              <a:t>,  конкурс, экскурсия, КТД, праздник, презентация. </a:t>
            </a:r>
            <a:endParaRPr lang="ru-RU" sz="2600" dirty="0"/>
          </a:p>
        </p:txBody>
      </p:sp>
      <p:pic>
        <p:nvPicPr>
          <p:cNvPr id="11" name="Содержимое 10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357298"/>
            <a:ext cx="40719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Ждём вас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3691920" cy="4525963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/>
              <a:t>4 </a:t>
            </a:r>
            <a:r>
              <a:rPr lang="ru-RU" u="sng" dirty="0" smtClean="0"/>
              <a:t>классы </a:t>
            </a:r>
            <a:endParaRPr lang="ru-RU" u="sng" dirty="0" smtClean="0"/>
          </a:p>
          <a:p>
            <a:endParaRPr lang="ru-RU" dirty="0" smtClean="0"/>
          </a:p>
          <a:p>
            <a:r>
              <a:rPr lang="ru-RU" dirty="0" smtClean="0"/>
              <a:t>понедельник  12.10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кабинет </a:t>
            </a:r>
            <a:r>
              <a:rPr lang="ru-RU" dirty="0" smtClean="0"/>
              <a:t>34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среда 12.10  </a:t>
            </a:r>
            <a:r>
              <a:rPr lang="ru-RU" dirty="0" smtClean="0"/>
              <a:t>кабинет </a:t>
            </a:r>
            <a:r>
              <a:rPr lang="ru-RU" dirty="0" smtClean="0"/>
              <a:t>34</a:t>
            </a:r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500174"/>
            <a:ext cx="362744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269</Words>
  <Application>Microsoft Office PowerPoint</Application>
  <PresentationFormat>Экран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Эрудит Возрастная категория : учащиеся 9-10 лет</vt:lpstr>
      <vt:lpstr>Задачи программы </vt:lpstr>
      <vt:lpstr>Содержание   курса «Эрудит»</vt:lpstr>
      <vt:lpstr>Методы работы</vt:lpstr>
      <vt:lpstr>Формы работы </vt:lpstr>
      <vt:lpstr>Ждём вас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Юный художник</dc:title>
  <dc:creator>Admin</dc:creator>
  <cp:lastModifiedBy>Admin</cp:lastModifiedBy>
  <cp:revision>8</cp:revision>
  <dcterms:created xsi:type="dcterms:W3CDTF">2016-09-25T11:30:15Z</dcterms:created>
  <dcterms:modified xsi:type="dcterms:W3CDTF">2016-09-25T12:38:31Z</dcterms:modified>
</cp:coreProperties>
</file>