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75152" y="2674938"/>
            <a:ext cx="4601633" cy="345122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Занимательный английский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Преподаватель:Мещанинова</a:t>
            </a:r>
            <a:r>
              <a:rPr lang="ru-RU" dirty="0" smtClean="0"/>
              <a:t> Н.В.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578" y="2825853"/>
            <a:ext cx="3822700" cy="2868753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563888" y="1412776"/>
            <a:ext cx="4903456" cy="471370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Курс обучения английскому языку в игровой форме для учащихся 3 классов.</a:t>
            </a:r>
          </a:p>
          <a:p>
            <a:r>
              <a:rPr lang="ru-RU" dirty="0" smtClean="0"/>
              <a:t>Занятия ориентированы на обучение учащихся общению на английском языке, на интеллектуальное, эмоциональное и общее речевое развитие детей средствами английского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7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Занимательный английский</vt:lpstr>
      <vt:lpstr>Преподаватель:Мещанинова Н.В.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Занимательный английский</dc:title>
  <dc:creator>User</dc:creator>
  <cp:lastModifiedBy>User</cp:lastModifiedBy>
  <cp:revision>2</cp:revision>
  <dcterms:created xsi:type="dcterms:W3CDTF">2016-09-26T09:44:56Z</dcterms:created>
  <dcterms:modified xsi:type="dcterms:W3CDTF">2016-09-26T09:55:19Z</dcterms:modified>
</cp:coreProperties>
</file>