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82" r:id="rId3"/>
    <p:sldId id="256" r:id="rId4"/>
    <p:sldId id="272" r:id="rId5"/>
    <p:sldId id="273" r:id="rId6"/>
    <p:sldId id="275" r:id="rId7"/>
    <p:sldId id="277" r:id="rId8"/>
    <p:sldId id="284" r:id="rId9"/>
    <p:sldId id="285" r:id="rId10"/>
    <p:sldId id="265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15F7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B5F8E-6031-4A50-901A-3726008CD7B0}" type="doc">
      <dgm:prSet loTypeId="urn:microsoft.com/office/officeart/2005/8/layout/matrix1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8016AF0-D39A-4A75-A5F6-E8A6D1BD8A77}">
      <dgm:prSet phldrT="[Текст]" custT="1"/>
      <dgm:spPr>
        <a:ln w="28575">
          <a:solidFill>
            <a:srgbClr val="3515F7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Ожидаемые </a:t>
          </a:r>
        </a:p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инновационные  продукты</a:t>
          </a:r>
        </a:p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видеозаписи </a:t>
          </a:r>
          <a:r>
            <a:rPr lang="ru-RU" sz="28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онлайн-занятий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в ИКОП «</a:t>
          </a:r>
          <a:r>
            <a:rPr lang="ru-RU" sz="28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Сферум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»</a:t>
          </a:r>
        </a:p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сборник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методических рекомендаций </a:t>
          </a:r>
        </a:p>
        <a:p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CD9F0DB-5AFD-4FD9-BB36-1AF36ED64B9E}" type="parTrans" cxnId="{144A4843-924D-4A27-9AE8-B0BF5177D6A5}">
      <dgm:prSet/>
      <dgm:spPr/>
      <dgm:t>
        <a:bodyPr/>
        <a:lstStyle/>
        <a:p>
          <a:endParaRPr lang="ru-RU"/>
        </a:p>
      </dgm:t>
    </dgm:pt>
    <dgm:pt modelId="{3F476F73-ADB4-45CD-AA7A-BFB5A6CC36D3}" type="sibTrans" cxnId="{144A4843-924D-4A27-9AE8-B0BF5177D6A5}">
      <dgm:prSet/>
      <dgm:spPr/>
      <dgm:t>
        <a:bodyPr/>
        <a:lstStyle/>
        <a:p>
          <a:endParaRPr lang="ru-RU"/>
        </a:p>
      </dgm:t>
    </dgm:pt>
    <dgm:pt modelId="{5CF6B1C9-9F90-4487-A196-6BD9BBDB8FAF}">
      <dgm:prSet phldrT="[Текст]" custScaleX="119202" custScaleY="55605"/>
      <dgm:spPr>
        <a:ln w="28575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54F47A46-A0CF-4ACA-A69F-BDBB1587E0A3}" type="parTrans" cxnId="{CFAD49FC-373D-4835-9A7F-967AD8C222A2}">
      <dgm:prSet/>
      <dgm:spPr/>
      <dgm:t>
        <a:bodyPr/>
        <a:lstStyle/>
        <a:p>
          <a:endParaRPr lang="ru-RU"/>
        </a:p>
      </dgm:t>
    </dgm:pt>
    <dgm:pt modelId="{B7BB4CB9-8460-434D-AB78-F897E164355B}" type="sibTrans" cxnId="{CFAD49FC-373D-4835-9A7F-967AD8C222A2}">
      <dgm:prSet/>
      <dgm:spPr/>
      <dgm:t>
        <a:bodyPr/>
        <a:lstStyle/>
        <a:p>
          <a:endParaRPr lang="ru-RU"/>
        </a:p>
      </dgm:t>
    </dgm:pt>
    <dgm:pt modelId="{578D550B-04EA-4F61-83F4-46F572ECB5BF}">
      <dgm:prSet/>
      <dgm:spPr>
        <a:ln w="19050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E5C6A333-0A80-4294-B05E-C7AE9EDACF1B}" type="parTrans" cxnId="{11914716-15D3-4E8F-BEDB-E23B3E38D390}">
      <dgm:prSet/>
      <dgm:spPr/>
      <dgm:t>
        <a:bodyPr/>
        <a:lstStyle/>
        <a:p>
          <a:endParaRPr lang="ru-RU"/>
        </a:p>
      </dgm:t>
    </dgm:pt>
    <dgm:pt modelId="{BC3CCB98-B147-41DE-99B1-E33ECA88C147}" type="sibTrans" cxnId="{11914716-15D3-4E8F-BEDB-E23B3E38D390}">
      <dgm:prSet/>
      <dgm:spPr/>
      <dgm:t>
        <a:bodyPr/>
        <a:lstStyle/>
        <a:p>
          <a:endParaRPr lang="ru-RU"/>
        </a:p>
      </dgm:t>
    </dgm:pt>
    <dgm:pt modelId="{2F5F398D-04BD-4F29-B056-778C17FAC399}">
      <dgm:prSet/>
      <dgm:spPr/>
      <dgm:t>
        <a:bodyPr/>
        <a:lstStyle/>
        <a:p>
          <a:endParaRPr lang="ru-RU"/>
        </a:p>
      </dgm:t>
    </dgm:pt>
    <dgm:pt modelId="{BB2AD4B6-976D-4D17-B16C-A18C7CFF3590}" type="parTrans" cxnId="{28D6330D-1F1A-457E-A3C6-32ED5C9C9DCF}">
      <dgm:prSet/>
      <dgm:spPr/>
      <dgm:t>
        <a:bodyPr/>
        <a:lstStyle/>
        <a:p>
          <a:endParaRPr lang="ru-RU"/>
        </a:p>
      </dgm:t>
    </dgm:pt>
    <dgm:pt modelId="{CCE54620-BC0D-4B5D-AB5A-9D64112E7711}" type="sibTrans" cxnId="{28D6330D-1F1A-457E-A3C6-32ED5C9C9DCF}">
      <dgm:prSet/>
      <dgm:spPr/>
      <dgm:t>
        <a:bodyPr/>
        <a:lstStyle/>
        <a:p>
          <a:endParaRPr lang="ru-RU"/>
        </a:p>
      </dgm:t>
    </dgm:pt>
    <dgm:pt modelId="{48024049-8E74-4BDF-8696-9A6678CD32CB}">
      <dgm:prSet/>
      <dgm:spPr/>
      <dgm:t>
        <a:bodyPr/>
        <a:lstStyle/>
        <a:p>
          <a:endParaRPr lang="ru-RU"/>
        </a:p>
      </dgm:t>
    </dgm:pt>
    <dgm:pt modelId="{D2C94402-15B5-4EE5-9FDD-5177E368600F}" type="parTrans" cxnId="{8AE74949-6076-41C6-AD50-212D7709884C}">
      <dgm:prSet/>
      <dgm:spPr/>
      <dgm:t>
        <a:bodyPr/>
        <a:lstStyle/>
        <a:p>
          <a:endParaRPr lang="ru-RU"/>
        </a:p>
      </dgm:t>
    </dgm:pt>
    <dgm:pt modelId="{53727DA9-AF66-4095-B019-922935C3BD3F}" type="sibTrans" cxnId="{8AE74949-6076-41C6-AD50-212D7709884C}">
      <dgm:prSet/>
      <dgm:spPr/>
      <dgm:t>
        <a:bodyPr/>
        <a:lstStyle/>
        <a:p>
          <a:endParaRPr lang="ru-RU"/>
        </a:p>
      </dgm:t>
    </dgm:pt>
    <dgm:pt modelId="{7A234F7F-638D-4021-A501-3B949AD8B40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515F7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Контактная информация</a:t>
          </a:r>
        </a:p>
        <a:p>
          <a:endParaRPr lang="ru-RU" dirty="0"/>
        </a:p>
      </dgm:t>
    </dgm:pt>
    <dgm:pt modelId="{99EC26CB-67F8-428F-BD62-C2F3823F689A}" type="parTrans" cxnId="{8ED09037-8BEF-4686-8962-C65CE0FF4DE9}">
      <dgm:prSet/>
      <dgm:spPr/>
      <dgm:t>
        <a:bodyPr/>
        <a:lstStyle/>
        <a:p>
          <a:endParaRPr lang="ru-RU"/>
        </a:p>
      </dgm:t>
    </dgm:pt>
    <dgm:pt modelId="{6CF21365-2C76-40E2-B7C6-890E7C0C5A06}" type="sibTrans" cxnId="{8ED09037-8BEF-4686-8962-C65CE0FF4DE9}">
      <dgm:prSet/>
      <dgm:spPr/>
      <dgm:t>
        <a:bodyPr/>
        <a:lstStyle/>
        <a:p>
          <a:endParaRPr lang="ru-RU"/>
        </a:p>
      </dgm:t>
    </dgm:pt>
    <dgm:pt modelId="{BB2A4E22-79D6-4BE1-8120-70C342CEF4CE}">
      <dgm:prSet phldrT="[Текст]" custScaleX="119202" custScaleY="55605"/>
      <dgm:spPr>
        <a:ln w="28575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F41E0927-A830-425F-B00B-48816C854B6A}" type="parTrans" cxnId="{D93684BD-0C31-4B12-BC75-2F706CB51C60}">
      <dgm:prSet/>
      <dgm:spPr/>
      <dgm:t>
        <a:bodyPr/>
        <a:lstStyle/>
        <a:p>
          <a:endParaRPr lang="ru-RU"/>
        </a:p>
      </dgm:t>
    </dgm:pt>
    <dgm:pt modelId="{2C2DCB42-A1D8-4EED-98F0-A93B976BF6BB}" type="sibTrans" cxnId="{D93684BD-0C31-4B12-BC75-2F706CB51C60}">
      <dgm:prSet/>
      <dgm:spPr/>
      <dgm:t>
        <a:bodyPr/>
        <a:lstStyle/>
        <a:p>
          <a:endParaRPr lang="ru-RU"/>
        </a:p>
      </dgm:t>
    </dgm:pt>
    <dgm:pt modelId="{63DEA8E5-5DEC-4BCA-81FC-865152807125}" type="pres">
      <dgm:prSet presAssocID="{CCEB5F8E-6031-4A50-901A-3726008CD7B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90A7C-5C06-4FBA-B506-C2023D45D2AC}" type="pres">
      <dgm:prSet presAssocID="{CCEB5F8E-6031-4A50-901A-3726008CD7B0}" presName="matrix" presStyleCnt="0"/>
      <dgm:spPr/>
    </dgm:pt>
    <dgm:pt modelId="{FBB58CBE-A5DC-4D8E-86C3-48065E41EBA5}" type="pres">
      <dgm:prSet presAssocID="{CCEB5F8E-6031-4A50-901A-3726008CD7B0}" presName="tile1" presStyleLbl="node1" presStyleIdx="0" presStyleCnt="4" custAng="5400000" custScaleX="10820" custScaleY="23796" custLinFactNeighborX="83288" custLinFactNeighborY="-11665"/>
      <dgm:spPr>
        <a:prstGeom prst="actionButtonMovie">
          <a:avLst/>
        </a:prstGeom>
      </dgm:spPr>
      <dgm:t>
        <a:bodyPr/>
        <a:lstStyle/>
        <a:p>
          <a:endParaRPr lang="ru-RU"/>
        </a:p>
      </dgm:t>
    </dgm:pt>
    <dgm:pt modelId="{32373C84-BD12-4032-9A9E-163486CA5FD1}" type="pres">
      <dgm:prSet presAssocID="{CCEB5F8E-6031-4A50-901A-3726008CD7B0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ln w="28575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39E8FB7B-BC24-4CFF-A1B4-61AE57B1F670}" type="pres">
      <dgm:prSet presAssocID="{CCEB5F8E-6031-4A50-901A-3726008CD7B0}" presName="tile2" presStyleLbl="node1" presStyleIdx="1" presStyleCnt="4" custFlipHor="1" custScaleX="5727" custScaleY="11003" custLinFactNeighborX="-891" custLinFactNeighborY="-13471"/>
      <dgm:spPr/>
      <dgm:t>
        <a:bodyPr/>
        <a:lstStyle/>
        <a:p>
          <a:endParaRPr lang="ru-RU"/>
        </a:p>
      </dgm:t>
    </dgm:pt>
    <dgm:pt modelId="{474F5541-99CD-4ABC-8B9C-B1E67736844B}" type="pres">
      <dgm:prSet presAssocID="{CCEB5F8E-6031-4A50-901A-3726008CD7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D9DE-0E61-4BCF-A5B9-3F134E7EDE1E}" type="pres">
      <dgm:prSet presAssocID="{CCEB5F8E-6031-4A50-901A-3726008CD7B0}" presName="tile3" presStyleLbl="node1" presStyleIdx="2" presStyleCnt="4" custFlipVert="1" custFlipHor="0" custScaleX="8291" custScaleY="8438" custLinFactX="25268" custLinFactY="-2153" custLinFactNeighborX="100000" custLinFactNeighborY="-100000"/>
      <dgm:spPr>
        <a:prstGeom prst="actionButtonMovie">
          <a:avLst/>
        </a:prstGeom>
      </dgm:spPr>
      <dgm:t>
        <a:bodyPr/>
        <a:lstStyle/>
        <a:p>
          <a:endParaRPr lang="ru-RU"/>
        </a:p>
      </dgm:t>
    </dgm:pt>
    <dgm:pt modelId="{3C8B7558-5B2C-4DBD-BA57-82644EFFAFFF}" type="pres">
      <dgm:prSet presAssocID="{CCEB5F8E-6031-4A50-901A-3726008CD7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9AFD-5141-42A5-A6D7-76AA2E404B9C}" type="pres">
      <dgm:prSet presAssocID="{CCEB5F8E-6031-4A50-901A-3726008CD7B0}" presName="tile4" presStyleLbl="node1" presStyleIdx="3" presStyleCnt="4" custScaleX="119202" custScaleY="54792" custLinFactNeighborX="-49880" custLinFactNeighborY="-8555"/>
      <dgm:spPr/>
      <dgm:t>
        <a:bodyPr/>
        <a:lstStyle/>
        <a:p>
          <a:endParaRPr lang="ru-RU"/>
        </a:p>
      </dgm:t>
    </dgm:pt>
    <dgm:pt modelId="{4255B243-C266-43B3-90FB-1912E9A0A663}" type="pres">
      <dgm:prSet presAssocID="{CCEB5F8E-6031-4A50-901A-3726008CD7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AE36E-5F6A-4C09-B439-29AAAB49B060}" type="pres">
      <dgm:prSet presAssocID="{CCEB5F8E-6031-4A50-901A-3726008CD7B0}" presName="centerTile" presStyleLbl="fgShp" presStyleIdx="0" presStyleCnt="1" custScaleX="200224" custScaleY="226797" custLinFactNeighborX="45824" custLinFactNeighborY="-755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C3CC1-010D-41FA-A7EF-B1066F7D789B}" type="presOf" srcId="{D8016AF0-D39A-4A75-A5F6-E8A6D1BD8A77}" destId="{D9AAE36E-5F6A-4C09-B439-29AAAB49B060}" srcOrd="0" destOrd="0" presId="urn:microsoft.com/office/officeart/2005/8/layout/matrix1"/>
    <dgm:cxn modelId="{8AE74949-6076-41C6-AD50-212D7709884C}" srcId="{D8016AF0-D39A-4A75-A5F6-E8A6D1BD8A77}" destId="{48024049-8E74-4BDF-8696-9A6678CD32CB}" srcOrd="2" destOrd="0" parTransId="{D2C94402-15B5-4EE5-9FDD-5177E368600F}" sibTransId="{53727DA9-AF66-4095-B019-922935C3BD3F}"/>
    <dgm:cxn modelId="{CFAD49FC-373D-4835-9A7F-967AD8C222A2}" srcId="{CCEB5F8E-6031-4A50-901A-3726008CD7B0}" destId="{5CF6B1C9-9F90-4487-A196-6BD9BBDB8FAF}" srcOrd="1" destOrd="0" parTransId="{54F47A46-A0CF-4ACA-A69F-BDBB1587E0A3}" sibTransId="{B7BB4CB9-8460-434D-AB78-F897E164355B}"/>
    <dgm:cxn modelId="{8ED09037-8BEF-4686-8962-C65CE0FF4DE9}" srcId="{D8016AF0-D39A-4A75-A5F6-E8A6D1BD8A77}" destId="{7A234F7F-638D-4021-A501-3B949AD8B40F}" srcOrd="3" destOrd="0" parTransId="{99EC26CB-67F8-428F-BD62-C2F3823F689A}" sibTransId="{6CF21365-2C76-40E2-B7C6-890E7C0C5A06}"/>
    <dgm:cxn modelId="{4E986238-5DA5-45B4-ABA5-BE1BFB06EACE}" type="presOf" srcId="{48024049-8E74-4BDF-8696-9A6678CD32CB}" destId="{3C8B7558-5B2C-4DBD-BA57-82644EFFAFFF}" srcOrd="1" destOrd="0" presId="urn:microsoft.com/office/officeart/2005/8/layout/matrix1"/>
    <dgm:cxn modelId="{0B9C3497-562B-40B1-806E-10BE37D8E595}" type="presOf" srcId="{CCEB5F8E-6031-4A50-901A-3726008CD7B0}" destId="{63DEA8E5-5DEC-4BCA-81FC-865152807125}" srcOrd="0" destOrd="0" presId="urn:microsoft.com/office/officeart/2005/8/layout/matrix1"/>
    <dgm:cxn modelId="{D93684BD-0C31-4B12-BC75-2F706CB51C60}" srcId="{D8016AF0-D39A-4A75-A5F6-E8A6D1BD8A77}" destId="{BB2A4E22-79D6-4BE1-8120-70C342CEF4CE}" srcOrd="4" destOrd="0" parTransId="{F41E0927-A830-425F-B00B-48816C854B6A}" sibTransId="{2C2DCB42-A1D8-4EED-98F0-A93B976BF6BB}"/>
    <dgm:cxn modelId="{773E2E66-1937-4F87-8F26-D8C46D58A863}" type="presOf" srcId="{48024049-8E74-4BDF-8696-9A6678CD32CB}" destId="{804DD9DE-0E61-4BCF-A5B9-3F134E7EDE1E}" srcOrd="0" destOrd="0" presId="urn:microsoft.com/office/officeart/2005/8/layout/matrix1"/>
    <dgm:cxn modelId="{A4999977-A8AE-4A83-B0A2-6527E565D430}" type="presOf" srcId="{2F5F398D-04BD-4F29-B056-778C17FAC399}" destId="{39E8FB7B-BC24-4CFF-A1B4-61AE57B1F670}" srcOrd="0" destOrd="0" presId="urn:microsoft.com/office/officeart/2005/8/layout/matrix1"/>
    <dgm:cxn modelId="{98DA7CC8-752B-4F4E-9E17-D19C1A6A4A76}" type="presOf" srcId="{7A234F7F-638D-4021-A501-3B949AD8B40F}" destId="{F46D9AFD-5141-42A5-A6D7-76AA2E404B9C}" srcOrd="0" destOrd="0" presId="urn:microsoft.com/office/officeart/2005/8/layout/matrix1"/>
    <dgm:cxn modelId="{AD84D3C2-1014-4D69-A403-0BF63550A344}" type="presOf" srcId="{7A234F7F-638D-4021-A501-3B949AD8B40F}" destId="{4255B243-C266-43B3-90FB-1912E9A0A663}" srcOrd="1" destOrd="0" presId="urn:microsoft.com/office/officeart/2005/8/layout/matrix1"/>
    <dgm:cxn modelId="{144A4843-924D-4A27-9AE8-B0BF5177D6A5}" srcId="{CCEB5F8E-6031-4A50-901A-3726008CD7B0}" destId="{D8016AF0-D39A-4A75-A5F6-E8A6D1BD8A77}" srcOrd="0" destOrd="0" parTransId="{FCD9F0DB-5AFD-4FD9-BB36-1AF36ED64B9E}" sibTransId="{3F476F73-ADB4-45CD-AA7A-BFB5A6CC36D3}"/>
    <dgm:cxn modelId="{4509D2B6-F17B-4B8A-A214-8E890B276A82}" type="presOf" srcId="{578D550B-04EA-4F61-83F4-46F572ECB5BF}" destId="{32373C84-BD12-4032-9A9E-163486CA5FD1}" srcOrd="1" destOrd="0" presId="urn:microsoft.com/office/officeart/2005/8/layout/matrix1"/>
    <dgm:cxn modelId="{4379850B-4E06-47E6-A294-742AF001A128}" type="presOf" srcId="{578D550B-04EA-4F61-83F4-46F572ECB5BF}" destId="{FBB58CBE-A5DC-4D8E-86C3-48065E41EBA5}" srcOrd="0" destOrd="0" presId="urn:microsoft.com/office/officeart/2005/8/layout/matrix1"/>
    <dgm:cxn modelId="{11914716-15D3-4E8F-BEDB-E23B3E38D390}" srcId="{D8016AF0-D39A-4A75-A5F6-E8A6D1BD8A77}" destId="{578D550B-04EA-4F61-83F4-46F572ECB5BF}" srcOrd="0" destOrd="0" parTransId="{E5C6A333-0A80-4294-B05E-C7AE9EDACF1B}" sibTransId="{BC3CCB98-B147-41DE-99B1-E33ECA88C147}"/>
    <dgm:cxn modelId="{28D6330D-1F1A-457E-A3C6-32ED5C9C9DCF}" srcId="{D8016AF0-D39A-4A75-A5F6-E8A6D1BD8A77}" destId="{2F5F398D-04BD-4F29-B056-778C17FAC399}" srcOrd="1" destOrd="0" parTransId="{BB2AD4B6-976D-4D17-B16C-A18C7CFF3590}" sibTransId="{CCE54620-BC0D-4B5D-AB5A-9D64112E7711}"/>
    <dgm:cxn modelId="{D338E047-9366-4C35-A065-0DA6FFC4CF73}" type="presOf" srcId="{2F5F398D-04BD-4F29-B056-778C17FAC399}" destId="{474F5541-99CD-4ABC-8B9C-B1E67736844B}" srcOrd="1" destOrd="0" presId="urn:microsoft.com/office/officeart/2005/8/layout/matrix1"/>
    <dgm:cxn modelId="{A46FE0EE-26C3-45ED-8662-B33511E2BF4F}" type="presParOf" srcId="{63DEA8E5-5DEC-4BCA-81FC-865152807125}" destId="{7C990A7C-5C06-4FBA-B506-C2023D45D2AC}" srcOrd="0" destOrd="0" presId="urn:microsoft.com/office/officeart/2005/8/layout/matrix1"/>
    <dgm:cxn modelId="{F8C78D9D-02E4-48D2-B88E-F1A61E4CB501}" type="presParOf" srcId="{7C990A7C-5C06-4FBA-B506-C2023D45D2AC}" destId="{FBB58CBE-A5DC-4D8E-86C3-48065E41EBA5}" srcOrd="0" destOrd="0" presId="urn:microsoft.com/office/officeart/2005/8/layout/matrix1"/>
    <dgm:cxn modelId="{8382D846-233C-4797-83A6-DDD14966FF66}" type="presParOf" srcId="{7C990A7C-5C06-4FBA-B506-C2023D45D2AC}" destId="{32373C84-BD12-4032-9A9E-163486CA5FD1}" srcOrd="1" destOrd="0" presId="urn:microsoft.com/office/officeart/2005/8/layout/matrix1"/>
    <dgm:cxn modelId="{363D71A5-7B4A-4AD1-98B6-2BF839AF41C1}" type="presParOf" srcId="{7C990A7C-5C06-4FBA-B506-C2023D45D2AC}" destId="{39E8FB7B-BC24-4CFF-A1B4-61AE57B1F670}" srcOrd="2" destOrd="0" presId="urn:microsoft.com/office/officeart/2005/8/layout/matrix1"/>
    <dgm:cxn modelId="{CAA41AD9-2098-4B77-801D-466027DB88A5}" type="presParOf" srcId="{7C990A7C-5C06-4FBA-B506-C2023D45D2AC}" destId="{474F5541-99CD-4ABC-8B9C-B1E67736844B}" srcOrd="3" destOrd="0" presId="urn:microsoft.com/office/officeart/2005/8/layout/matrix1"/>
    <dgm:cxn modelId="{7C8BC495-C664-443D-80DB-6CB1D3DD00E5}" type="presParOf" srcId="{7C990A7C-5C06-4FBA-B506-C2023D45D2AC}" destId="{804DD9DE-0E61-4BCF-A5B9-3F134E7EDE1E}" srcOrd="4" destOrd="0" presId="urn:microsoft.com/office/officeart/2005/8/layout/matrix1"/>
    <dgm:cxn modelId="{A1906107-4494-4D86-A2EA-50D9E642A246}" type="presParOf" srcId="{7C990A7C-5C06-4FBA-B506-C2023D45D2AC}" destId="{3C8B7558-5B2C-4DBD-BA57-82644EFFAFFF}" srcOrd="5" destOrd="0" presId="urn:microsoft.com/office/officeart/2005/8/layout/matrix1"/>
    <dgm:cxn modelId="{9AB1CB08-187A-4A96-B8C1-0278D4CDE3CB}" type="presParOf" srcId="{7C990A7C-5C06-4FBA-B506-C2023D45D2AC}" destId="{F46D9AFD-5141-42A5-A6D7-76AA2E404B9C}" srcOrd="6" destOrd="0" presId="urn:microsoft.com/office/officeart/2005/8/layout/matrix1"/>
    <dgm:cxn modelId="{9B5F24CB-E521-48BE-B619-28F35C6D7092}" type="presParOf" srcId="{7C990A7C-5C06-4FBA-B506-C2023D45D2AC}" destId="{4255B243-C266-43B3-90FB-1912E9A0A663}" srcOrd="7" destOrd="0" presId="urn:microsoft.com/office/officeart/2005/8/layout/matrix1"/>
    <dgm:cxn modelId="{77D1322E-5DB4-4D61-94FE-6D8AE50C9200}" type="presParOf" srcId="{63DEA8E5-5DEC-4BCA-81FC-865152807125}" destId="{D9AAE36E-5F6A-4C09-B439-29AAAB49B060}" srcOrd="1" destOrd="0" presId="urn:microsoft.com/office/officeart/2005/8/layout/matrix1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58CBE-A5DC-4D8E-86C3-48065E41EBA5}">
      <dsp:nvSpPr>
        <dsp:cNvPr id="0" name=""/>
        <dsp:cNvSpPr/>
      </dsp:nvSpPr>
      <dsp:spPr>
        <a:xfrm>
          <a:off x="4510131" y="798239"/>
          <a:ext cx="815964" cy="501108"/>
        </a:xfrm>
        <a:prstGeom prst="actionButtonMovi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612127" y="696243"/>
        <a:ext cx="611973" cy="501108"/>
      </dsp:txXfrm>
    </dsp:sp>
    <dsp:sp modelId="{39E8FB7B-BC24-4CFF-A1B4-61AE57B1F670}">
      <dsp:nvSpPr>
        <dsp:cNvPr id="0" name=""/>
        <dsp:cNvSpPr/>
      </dsp:nvSpPr>
      <dsp:spPr>
        <a:xfrm flipH="1">
          <a:off x="5518217" y="798219"/>
          <a:ext cx="265235" cy="37729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flipH="1">
        <a:off x="5518217" y="798219"/>
        <a:ext cx="265235" cy="282969"/>
      </dsp:txXfrm>
    </dsp:sp>
    <dsp:sp modelId="{804DD9DE-0E61-4BCF-A5B9-3F134E7EDE1E}">
      <dsp:nvSpPr>
        <dsp:cNvPr id="0" name=""/>
        <dsp:cNvSpPr/>
      </dsp:nvSpPr>
      <dsp:spPr>
        <a:xfrm rot="10800000" flipV="1">
          <a:off x="6670350" y="1230290"/>
          <a:ext cx="383982" cy="289339"/>
        </a:xfrm>
        <a:prstGeom prst="actionButtonMovi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 flipV="1">
        <a:off x="6670350" y="1302625"/>
        <a:ext cx="383982" cy="217004"/>
      </dsp:txXfrm>
    </dsp:sp>
    <dsp:sp modelId="{F46D9AFD-5141-42A5-A6D7-76AA2E404B9C}">
      <dsp:nvSpPr>
        <dsp:cNvPr id="0" name=""/>
        <dsp:cNvSpPr/>
      </dsp:nvSpPr>
      <dsp:spPr>
        <a:xfrm rot="5400000">
          <a:off x="2442589" y="1824123"/>
          <a:ext cx="1878817" cy="5520625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Контактная информация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2677441" y="2058975"/>
        <a:ext cx="1409113" cy="5520625"/>
      </dsp:txXfrm>
    </dsp:sp>
    <dsp:sp modelId="{D9AAE36E-5F6A-4C09-B439-29AAAB49B060}">
      <dsp:nvSpPr>
        <dsp:cNvPr id="0" name=""/>
        <dsp:cNvSpPr/>
      </dsp:nvSpPr>
      <dsp:spPr>
        <a:xfrm>
          <a:off x="3122769" y="188637"/>
          <a:ext cx="5563807" cy="388843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3515F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Ожидаемые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инновационные  продукты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видеозаписи </a:t>
          </a:r>
          <a:r>
            <a:rPr lang="ru-RU" sz="28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онлайн-занятий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в ИКОП «</a:t>
          </a:r>
          <a:r>
            <a:rPr lang="ru-RU" sz="28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Сферум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сборник 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методических рекомендаций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122769" y="188637"/>
        <a:ext cx="5563807" cy="388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2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\Users\danii\Desktop\&#1103;&#1088;&#1084;&#1072;&#1088;&#1082;&#1072;-2024\&#1087;&#1086;&#1076;&#1075;&#1086;&#1090;&#1086;&#1074;&#1082;&#1072;%20&#1082;%20&#1077;&#1075;&#1101;.mp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anii\Desktop\&#1103;&#1088;&#1084;&#1072;&#1088;&#1082;&#1072;-2024\&#1082;&#1072;&#1084;&#1077;&#1088;&#1072;%20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672366" cy="367240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Р</a:t>
            </a:r>
            <a:r>
              <a:rPr lang="ru-RU" sz="4000" dirty="0" smtClean="0">
                <a:solidFill>
                  <a:srgbClr val="C00000"/>
                </a:solidFill>
              </a:rPr>
              <a:t>азработка курса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«Подготовка к ОГЭ по математике 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в гибридном формате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 использованием ресурсов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ФГИС Моя Школа»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1608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869160"/>
            <a:ext cx="7704856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Заместитель директора по НМР СОШ №30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Лодягина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И.И.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Заместитель директора по УВР СОШ №30 Богданова В.И.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Учитель математики СОШ №30 Мусина Ю.А.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hlinkClick r:id="" action="ppaction://noaction" highlightClick="1"/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967411564"/>
              </p:ext>
            </p:extLst>
          </p:nvPr>
        </p:nvGraphicFramePr>
        <p:xfrm>
          <a:off x="-10120" y="0"/>
          <a:ext cx="92626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 l="60044" t="56719" r="18372" b="22610"/>
          <a:stretch>
            <a:fillRect/>
          </a:stretch>
        </p:blipFill>
        <p:spPr bwMode="auto">
          <a:xfrm>
            <a:off x="4932040" y="4725144"/>
            <a:ext cx="38884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60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608512" cy="56166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п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роект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«Школа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инпросвещения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России»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Перечень критериев и показателей самодиагностики образовательной организации,</a:t>
            </a:r>
            <a:r>
              <a:rPr lang="en-US" sz="2200" dirty="0" smtClean="0"/>
              <a:t> </a:t>
            </a:r>
            <a:r>
              <a:rPr lang="ru-RU" sz="2200" dirty="0" smtClean="0"/>
              <a:t>осуществляющей образовательную деятельность</a:t>
            </a:r>
            <a:br>
              <a:rPr lang="ru-RU" sz="2200" dirty="0" smtClean="0"/>
            </a:br>
            <a:r>
              <a:rPr lang="ru-RU" sz="2200" dirty="0" smtClean="0"/>
              <a:t> по программам </a:t>
            </a:r>
            <a:br>
              <a:rPr lang="ru-RU" sz="2200" dirty="0" smtClean="0"/>
            </a:br>
            <a:r>
              <a:rPr lang="ru-RU" sz="2200" dirty="0" smtClean="0"/>
              <a:t>начального, основного, среднего общего образования.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-1781726"/>
            <a:ext cx="8236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проекта «Школа </a:t>
            </a:r>
            <a:r>
              <a:rPr lang="ru-RU" sz="3100" dirty="0" err="1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России»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Ключевое условие «Образовательная среда»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9550" r="25882" b="6951"/>
          <a:stretch>
            <a:fillRect/>
          </a:stretch>
        </p:blipFill>
        <p:spPr bwMode="auto">
          <a:xfrm>
            <a:off x="251520" y="1484784"/>
            <a:ext cx="4104456" cy="50405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6112" y="-1853163"/>
            <a:ext cx="88224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проекта «Школа </a:t>
            </a:r>
            <a:r>
              <a:rPr lang="ru-RU" sz="3100" dirty="0" err="1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России»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00808"/>
            <a:ext cx="7672366" cy="187220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effectLst/>
              </a:rPr>
              <a:t>ОБРАЗОВАТЕЛЬНЫЕ ПРАКТИКИ ПОВЫШЕНИЯ КАЧЕСТВА ПОДГОТОВКИ ОБУЧАЮЩИХСЯ МУНИЦИПАЛЬНОЙ </a:t>
            </a:r>
            <a:br>
              <a:rPr lang="ru-RU" sz="2700" dirty="0" smtClean="0">
                <a:solidFill>
                  <a:srgbClr val="C00000"/>
                </a:solidFill>
                <a:effectLst/>
              </a:rPr>
            </a:br>
            <a:r>
              <a:rPr lang="ru-RU" sz="2700" dirty="0" smtClean="0">
                <a:solidFill>
                  <a:srgbClr val="C00000"/>
                </a:solidFill>
                <a:effectLst/>
              </a:rPr>
              <a:t>СИСТЕМЫ ОБРАЗОВАНИЯ К  ГИА-9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92696"/>
            <a:ext cx="471494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МУНИЦИПАЛЬНЫЙ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ИННОВАЦИОННЫЙ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ПРОЕКТ</a:t>
            </a:r>
          </a:p>
        </p:txBody>
      </p:sp>
      <p:pic>
        <p:nvPicPr>
          <p:cNvPr id="6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6" y="116632"/>
            <a:ext cx="21608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05" y="0"/>
            <a:ext cx="1754995" cy="17743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3645024"/>
            <a:ext cx="770485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Создание условий для  повышения уровня подготовки обучающихся к ОГЭ по математике за счёт применения дистанционных образовательных технологий </a:t>
            </a:r>
          </a:p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и сервисов платформы «Моя школа»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35696" y="5373216"/>
            <a:ext cx="23042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Активировать                                                       план деятельности МИП в 2024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73216"/>
            <a:ext cx="1274762" cy="1152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 descr="emblema_logotip_w215_h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373216"/>
            <a:ext cx="1257300" cy="11403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8188" t="59450" r="21650" b="14300"/>
          <a:stretch>
            <a:fillRect/>
          </a:stretch>
        </p:blipFill>
        <p:spPr bwMode="auto">
          <a:xfrm>
            <a:off x="5724128" y="4509120"/>
            <a:ext cx="316835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4563" t="20983" r="15154" b="40321"/>
          <a:stretch>
            <a:fillRect/>
          </a:stretch>
        </p:blipFill>
        <p:spPr bwMode="auto">
          <a:xfrm>
            <a:off x="323528" y="4509120"/>
            <a:ext cx="532859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2687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курса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340768"/>
            <a:ext cx="687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ОГЭ по математике в ЯО: снизился %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справляемости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успешности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4053" t="31100" r="17516" b="14301"/>
          <a:stretch>
            <a:fillRect/>
          </a:stretch>
        </p:blipFill>
        <p:spPr bwMode="auto">
          <a:xfrm>
            <a:off x="323528" y="1700808"/>
            <a:ext cx="5400600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8024" y="4581128"/>
            <a:ext cx="3219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идеи проекта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260648"/>
            <a:ext cx="9486880" cy="936103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 Разработка курса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«Подготовка к ОГЭ по математике  в гибридном формате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 использованием ресурсов ФГИС  Моя школа»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72816"/>
            <a:ext cx="3168352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068960"/>
            <a:ext cx="3168352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Разработка курса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«Подготовка к ОГЭ по математике  в гибридном формате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 использованием ресурсов ФГИС Моя школа» 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7516" t="23750" r="16925" b="11151"/>
          <a:stretch>
            <a:fillRect/>
          </a:stretch>
        </p:blipFill>
        <p:spPr bwMode="auto">
          <a:xfrm>
            <a:off x="323528" y="1268760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2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Групповой звонок в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Сферуме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Подготовка к ОГЭ по обществознанию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тема «Политика и Право» 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7516" t="27453" r="16925" b="48810"/>
          <a:stretch>
            <a:fillRect/>
          </a:stretch>
        </p:blipFill>
        <p:spPr bwMode="auto">
          <a:xfrm>
            <a:off x="928662" y="1214422"/>
            <a:ext cx="73448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2780928"/>
            <a:ext cx="3059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Педагогические возможности: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Интенсификация процесса обучения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Школа равных возможностей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(высокая квалификация учителя)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Социализация обучающихся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4302" t="14974" r="6707" b="33685"/>
          <a:stretch>
            <a:fillRect/>
          </a:stretch>
        </p:blipFill>
        <p:spPr>
          <a:xfrm>
            <a:off x="285720" y="2786058"/>
            <a:ext cx="579844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228601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  <a:hlinkClick r:id="rId2" action="ppaction://hlinkfile"/>
              </a:rPr>
              <a:t>Подготовка к ОГЭ по математике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тема занятия «Графики функций»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учитель Мусина Ю.А.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17516" t="27453" r="16925" b="48810"/>
          <a:stretch>
            <a:fillRect/>
          </a:stretch>
        </p:blipFill>
        <p:spPr bwMode="auto">
          <a:xfrm>
            <a:off x="611560" y="1628800"/>
            <a:ext cx="8280920" cy="15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388843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228601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hlinkClick r:id="rId3" action="ppaction://hlinkfile"/>
              </a:rPr>
              <a:t>Техническое обеспечение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заместитель директора по УВР  Богданова В.И.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17516" t="27453" r="16925" b="48810"/>
          <a:stretch>
            <a:fillRect/>
          </a:stretch>
        </p:blipFill>
        <p:spPr bwMode="auto">
          <a:xfrm>
            <a:off x="395536" y="1556792"/>
            <a:ext cx="8235132" cy="158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20959"/>
          <a:stretch>
            <a:fillRect/>
          </a:stretch>
        </p:blipFill>
        <p:spPr bwMode="auto">
          <a:xfrm>
            <a:off x="395536" y="3284984"/>
            <a:ext cx="4248472" cy="3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b="11265"/>
          <a:stretch>
            <a:fillRect/>
          </a:stretch>
        </p:blipFill>
        <p:spPr bwMode="auto">
          <a:xfrm>
            <a:off x="4860032" y="3284984"/>
            <a:ext cx="37444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173</Words>
  <Application>Microsoft Office PowerPoint</Application>
  <PresentationFormat>Экран (4:3)</PresentationFormat>
  <Paragraphs>41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Разработка курса  «Подготовка к ОГЭ по математике   в гибридном формате с использованием ресурсов  ФГИС Моя Школа» </vt:lpstr>
      <vt:lpstr>  Федеральный проект  «Школа  Минпросвещения России»   Перечень критериев и показателей самодиагностики образовательной организации, осуществляющей образовательную деятельность  по программам  начального, основного, среднего общего образования.  </vt:lpstr>
      <vt:lpstr>  ОБРАЗОВАТЕЛЬНЫЕ ПРАКТИКИ ПОВЫШЕНИЯ КАЧЕСТВА ПОДГОТОВКИ ОБУЧАЮЩИХСЯ МУНИЦИПАЛЬНОЙ  СИСТЕМЫ ОБРАЗОВАНИЯ К  ГИА-9 </vt:lpstr>
      <vt:lpstr> Разработка курса  «Подготовка к ОГЭ по математике  в гибридном формате с использованием ресурсов ФГИС  Моя школа» </vt:lpstr>
      <vt:lpstr>Разработка курса  «Подготовка к ОГЭ по математике  в гибридном формате с использованием ресурсов ФГИС Моя школа» </vt:lpstr>
      <vt:lpstr>Слайд 6</vt:lpstr>
      <vt:lpstr>Групповой звонок в Сферуме  Подготовка к ОГЭ по обществознанию тема «Политика и Право» </vt:lpstr>
      <vt:lpstr> Подготовка к ОГЭ по математике тема занятия «Графики функций»  учитель Мусина Ю.А.</vt:lpstr>
      <vt:lpstr>Техническое обеспечение  заместитель директора по УВР  Богданова В.И.</vt:lpstr>
      <vt:lpstr>Слайд 10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daniil.lodyagin@bk.ru</cp:lastModifiedBy>
  <cp:revision>856</cp:revision>
  <dcterms:created xsi:type="dcterms:W3CDTF">2018-02-25T09:09:03Z</dcterms:created>
  <dcterms:modified xsi:type="dcterms:W3CDTF">2024-10-27T11:41:08Z</dcterms:modified>
</cp:coreProperties>
</file>