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Default ContentType="image/vnd.ms-photo" Extension="wdp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drawingml.diagramColors+xml" PartName="/ppt/diagrams/colors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</p:sldIdLst>
  <p:sldSz cx="9901238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">
          <p15:clr>
            <a:srgbClr val="A4A3A4"/>
          </p15:clr>
        </p15:guide>
        <p15:guide id="2" orient="horz" pos="4102">
          <p15:clr>
            <a:srgbClr val="A4A3A4"/>
          </p15:clr>
        </p15:guide>
        <p15:guide id="3" pos="5885">
          <p15:clr>
            <a:srgbClr val="A4A3A4"/>
          </p15:clr>
        </p15:guide>
        <p15:guide id="4" pos="3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0B1"/>
    <a:srgbClr val="65853B"/>
    <a:srgbClr val="507749"/>
    <a:srgbClr val="71A369"/>
    <a:srgbClr val="007033"/>
    <a:srgbClr val="534D33"/>
    <a:srgbClr val="958A5D"/>
    <a:srgbClr val="B00000"/>
    <a:srgbClr val="000066"/>
    <a:srgbClr val="A85C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72" autoAdjust="0"/>
    <p:restoredTop sz="94660"/>
  </p:normalViewPr>
  <p:slideViewPr>
    <p:cSldViewPr>
      <p:cViewPr varScale="1">
        <p:scale>
          <a:sx n="73" d="100"/>
          <a:sy n="73" d="100"/>
        </p:scale>
        <p:origin x="-1128" y="-102"/>
      </p:cViewPr>
      <p:guideLst>
        <p:guide orient="horz" pos="1020"/>
        <p:guide orient="horz" pos="4102"/>
        <p:guide pos="5885"/>
        <p:guide pos="3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A5BCB-FBB6-433D-8B78-F2CE944BFB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68B38B-D373-4C71-9E8B-B188118D78C6}">
      <dgm:prSet custT="1"/>
      <dgm:spPr>
        <a:solidFill>
          <a:schemeClr val="bg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создать когнитивную модель внедрения новшества у участников МИП на уровне образовательной организации и предприятий-партнёров</a:t>
          </a:r>
        </a:p>
        <a:p>
          <a:pPr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bg1"/>
            </a:solidFill>
          </a:endParaRPr>
        </a:p>
      </dgm:t>
    </dgm:pt>
    <dgm:pt modelId="{39D4A9F8-DA92-4858-8A6A-483E087207D4}" type="parTrans" cxnId="{B902CF36-1D1D-4F4E-B7AE-8D0A633F90A9}">
      <dgm:prSet/>
      <dgm:spPr/>
      <dgm:t>
        <a:bodyPr/>
        <a:lstStyle/>
        <a:p>
          <a:endParaRPr lang="ru-RU"/>
        </a:p>
      </dgm:t>
    </dgm:pt>
    <dgm:pt modelId="{B32185F6-3528-4A48-9D91-32DDD1DDF857}" type="sibTrans" cxnId="{B902CF36-1D1D-4F4E-B7AE-8D0A633F90A9}">
      <dgm:prSet/>
      <dgm:spPr/>
      <dgm:t>
        <a:bodyPr/>
        <a:lstStyle/>
        <a:p>
          <a:endParaRPr lang="ru-RU"/>
        </a:p>
      </dgm:t>
    </dgm:pt>
    <dgm:pt modelId="{27268951-36E8-4992-AEE7-29F9B2963273}">
      <dgm:prSet custT="1"/>
      <dgm:spPr>
        <a:solidFill>
          <a:schemeClr val="bg2"/>
        </a:solidFill>
      </dgm:spPr>
      <dgm:t>
        <a:bodyPr/>
        <a:lstStyle/>
        <a:p>
          <a:pPr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привлечь представителей предприятий Рыбинска в различные формы сопровождения и наставничества обучающихся </a:t>
          </a:r>
        </a:p>
        <a:p>
          <a:pPr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профильных групп</a:t>
          </a:r>
        </a:p>
      </dgm:t>
    </dgm:pt>
    <dgm:pt modelId="{71D62627-8064-4BD3-9980-A4681A9031DD}" type="parTrans" cxnId="{854AC7BB-8462-4FE7-BFD9-01F8D4B945DE}">
      <dgm:prSet/>
      <dgm:spPr/>
      <dgm:t>
        <a:bodyPr/>
        <a:lstStyle/>
        <a:p>
          <a:endParaRPr lang="ru-RU"/>
        </a:p>
      </dgm:t>
    </dgm:pt>
    <dgm:pt modelId="{C99A5745-2F73-4D71-B9CA-6CE9E13E2294}" type="sibTrans" cxnId="{854AC7BB-8462-4FE7-BFD9-01F8D4B945DE}">
      <dgm:prSet/>
      <dgm:spPr/>
      <dgm:t>
        <a:bodyPr/>
        <a:lstStyle/>
        <a:p>
          <a:endParaRPr lang="ru-RU"/>
        </a:p>
      </dgm:t>
    </dgm:pt>
    <dgm:pt modelId="{76E19E70-DE4A-414D-8ED0-C6449F4EE55A}">
      <dgm:prSet custT="1"/>
      <dgm:spPr>
        <a:solidFill>
          <a:schemeClr val="bg2"/>
        </a:solidFill>
      </dgm:spPr>
      <dgm:t>
        <a:bodyPr/>
        <a:lstStyle/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создать условия для реализации дистанционных программ обучения учащихся, в том числе на базе сетевого партнерства</a:t>
          </a:r>
        </a:p>
      </dgm:t>
    </dgm:pt>
    <dgm:pt modelId="{EA422AFD-64E5-4706-9084-9D4724664454}" type="parTrans" cxnId="{C66A43E8-D717-42B1-8A7F-06A1EF138FA2}">
      <dgm:prSet/>
      <dgm:spPr/>
      <dgm:t>
        <a:bodyPr/>
        <a:lstStyle/>
        <a:p>
          <a:endParaRPr lang="ru-RU"/>
        </a:p>
      </dgm:t>
    </dgm:pt>
    <dgm:pt modelId="{696E9572-2065-4D59-A1E5-659DEFA300F7}" type="sibTrans" cxnId="{C66A43E8-D717-42B1-8A7F-06A1EF138FA2}">
      <dgm:prSet/>
      <dgm:spPr/>
      <dgm:t>
        <a:bodyPr/>
        <a:lstStyle/>
        <a:p>
          <a:endParaRPr lang="ru-RU"/>
        </a:p>
      </dgm:t>
    </dgm:pt>
    <dgm:pt modelId="{722565E4-6476-44AE-BCEA-825F721AEB68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обеспечить методическое сопровождение процесса внедрения и апробации модели в образовательную практику школы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F519D9D1-38A2-46C2-867F-234BEE278EE2}" type="parTrans" cxnId="{0B6C3F01-9D2D-4088-ABD5-205EBEB669FF}">
      <dgm:prSet/>
      <dgm:spPr/>
      <dgm:t>
        <a:bodyPr/>
        <a:lstStyle/>
        <a:p>
          <a:endParaRPr lang="ru-RU"/>
        </a:p>
      </dgm:t>
    </dgm:pt>
    <dgm:pt modelId="{5FC86ECA-6F29-4394-A440-64E6F1DE5C19}" type="sibTrans" cxnId="{0B6C3F01-9D2D-4088-ABD5-205EBEB669FF}">
      <dgm:prSet/>
      <dgm:spPr/>
      <dgm:t>
        <a:bodyPr/>
        <a:lstStyle/>
        <a:p>
          <a:endParaRPr lang="ru-RU"/>
        </a:p>
      </dgm:t>
    </dgm:pt>
    <dgm:pt modelId="{0F60FDF6-B5BA-42DF-BE9E-5ED86A433BA2}">
      <dgm:prSet custT="1"/>
      <dgm:spPr>
        <a:solidFill>
          <a:schemeClr val="bg2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внедрить на уровне СОО новые образовательные технологии, способствующие повышению мотивации учащихся профильных групп к обучению и вовлеченности в образовательный процесс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DB069FE5-B083-4A6B-8B18-108AACB4AF8D}" type="sibTrans" cxnId="{B428BCD3-3335-462F-B0D0-A135136EADD0}">
      <dgm:prSet/>
      <dgm:spPr/>
      <dgm:t>
        <a:bodyPr/>
        <a:lstStyle/>
        <a:p>
          <a:endParaRPr lang="ru-RU"/>
        </a:p>
      </dgm:t>
    </dgm:pt>
    <dgm:pt modelId="{05C252EC-1D65-4CE5-A5C4-A1A04B37A4D3}" type="parTrans" cxnId="{B428BCD3-3335-462F-B0D0-A135136EADD0}">
      <dgm:prSet/>
      <dgm:spPr/>
      <dgm:t>
        <a:bodyPr/>
        <a:lstStyle/>
        <a:p>
          <a:endParaRPr lang="ru-RU"/>
        </a:p>
      </dgm:t>
    </dgm:pt>
    <dgm:pt modelId="{E7F1A249-ED1C-4CB4-B58F-AE523D547C8F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обеспечить возможность управления оценки результатов, полученных в ходе реализации инновационных практик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9095155-FCCF-4BEA-AA75-BD677A4142A5}" type="parTrans" cxnId="{BAE74165-21C5-43A4-9BC8-AC78967430EE}">
      <dgm:prSet/>
      <dgm:spPr/>
      <dgm:t>
        <a:bodyPr/>
        <a:lstStyle/>
        <a:p>
          <a:endParaRPr lang="ru-RU"/>
        </a:p>
      </dgm:t>
    </dgm:pt>
    <dgm:pt modelId="{0158C6F3-084B-4DD9-99DA-1B76D22FD501}" type="sibTrans" cxnId="{BAE74165-21C5-43A4-9BC8-AC78967430EE}">
      <dgm:prSet/>
      <dgm:spPr/>
      <dgm:t>
        <a:bodyPr/>
        <a:lstStyle/>
        <a:p>
          <a:endParaRPr lang="ru-RU"/>
        </a:p>
      </dgm:t>
    </dgm:pt>
    <dgm:pt modelId="{FC44378F-DA3F-4910-9775-8ED86D0AFD5B}" type="pres">
      <dgm:prSet presAssocID="{0F0A5BCB-FBB6-433D-8B78-F2CE944BFB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59509B-90B4-46CD-B1D4-F7D4F73AC727}" type="pres">
      <dgm:prSet presAssocID="{0F0A5BCB-FBB6-433D-8B78-F2CE944BFB0A}" presName="Name1" presStyleCnt="0"/>
      <dgm:spPr/>
    </dgm:pt>
    <dgm:pt modelId="{7F0ED07E-C50F-468F-BE5C-6DD16408D7AA}" type="pres">
      <dgm:prSet presAssocID="{0F0A5BCB-FBB6-433D-8B78-F2CE944BFB0A}" presName="cycle" presStyleCnt="0"/>
      <dgm:spPr/>
    </dgm:pt>
    <dgm:pt modelId="{349657AC-5040-4708-A007-E1375DFE7FD7}" type="pres">
      <dgm:prSet presAssocID="{0F0A5BCB-FBB6-433D-8B78-F2CE944BFB0A}" presName="srcNode" presStyleLbl="node1" presStyleIdx="0" presStyleCnt="6"/>
      <dgm:spPr/>
    </dgm:pt>
    <dgm:pt modelId="{A67E7B4D-5A3F-4A62-AA34-04B5E58824B9}" type="pres">
      <dgm:prSet presAssocID="{0F0A5BCB-FBB6-433D-8B78-F2CE944BFB0A}" presName="conn" presStyleLbl="parChTrans1D2" presStyleIdx="0" presStyleCnt="1"/>
      <dgm:spPr/>
      <dgm:t>
        <a:bodyPr/>
        <a:lstStyle/>
        <a:p>
          <a:endParaRPr lang="ru-RU"/>
        </a:p>
      </dgm:t>
    </dgm:pt>
    <dgm:pt modelId="{5D96F7BD-0E60-4ED1-9122-AAE82BD6D371}" type="pres">
      <dgm:prSet presAssocID="{0F0A5BCB-FBB6-433D-8B78-F2CE944BFB0A}" presName="extraNode" presStyleLbl="node1" presStyleIdx="0" presStyleCnt="6"/>
      <dgm:spPr/>
    </dgm:pt>
    <dgm:pt modelId="{AE48F53E-B041-4F66-BD29-E903E941B0F6}" type="pres">
      <dgm:prSet presAssocID="{0F0A5BCB-FBB6-433D-8B78-F2CE944BFB0A}" presName="dstNode" presStyleLbl="node1" presStyleIdx="0" presStyleCnt="6"/>
      <dgm:spPr/>
    </dgm:pt>
    <dgm:pt modelId="{8C8DE87A-7E67-4505-A18F-9AB1C2DE0B94}" type="pres">
      <dgm:prSet presAssocID="{0868B38B-D373-4C71-9E8B-B188118D78C6}" presName="text_1" presStyleLbl="node1" presStyleIdx="0" presStyleCnt="6" custScaleX="103359" custScaleY="14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B3572-2F54-44D0-B781-E082DF3D0EE8}" type="pres">
      <dgm:prSet presAssocID="{0868B38B-D373-4C71-9E8B-B188118D78C6}" presName="accent_1" presStyleCnt="0"/>
      <dgm:spPr/>
    </dgm:pt>
    <dgm:pt modelId="{B2269463-EF51-4F5C-B7E7-12928EA464A2}" type="pres">
      <dgm:prSet presAssocID="{0868B38B-D373-4C71-9E8B-B188118D78C6}" presName="accentRepeatNode" presStyleLbl="solidFgAcc1" presStyleIdx="0" presStyleCnt="6" custScaleX="126601" custScaleY="15183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C2D1916-FA4B-41D5-A6B3-9476D626B24F}" type="pres">
      <dgm:prSet presAssocID="{722565E4-6476-44AE-BCEA-825F721AEB68}" presName="text_2" presStyleLbl="node1" presStyleIdx="1" presStyleCnt="6" custScaleX="104563" custScaleY="161109" custLinFactNeighborX="-95" custLinFactNeighborY="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CF1F-9930-4BB8-8CD0-B53264BEA158}" type="pres">
      <dgm:prSet presAssocID="{722565E4-6476-44AE-BCEA-825F721AEB68}" presName="accent_2" presStyleCnt="0"/>
      <dgm:spPr/>
    </dgm:pt>
    <dgm:pt modelId="{1AEA3322-137B-4788-B680-88646EFD0DD2}" type="pres">
      <dgm:prSet presAssocID="{722565E4-6476-44AE-BCEA-825F721AEB68}" presName="accentRepeatNode" presStyleLbl="solidFgAcc1" presStyleIdx="1" presStyleCnt="6" custScaleX="132458" custScaleY="153105" custLinFactNeighborX="-21029" custLinFactNeighborY="614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5F59708-45EE-438F-91F2-E528AF73AA06}" type="pres">
      <dgm:prSet presAssocID="{0F60FDF6-B5BA-42DF-BE9E-5ED86A433BA2}" presName="text_3" presStyleLbl="node1" presStyleIdx="2" presStyleCnt="6" custScaleX="103733" custScaleY="17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E378E-EABA-4CE1-8A75-3A5F761A5DBB}" type="pres">
      <dgm:prSet presAssocID="{0F60FDF6-B5BA-42DF-BE9E-5ED86A433BA2}" presName="accent_3" presStyleCnt="0"/>
      <dgm:spPr/>
    </dgm:pt>
    <dgm:pt modelId="{8FD2F86E-E06C-4B00-A042-42D13EAF3A60}" type="pres">
      <dgm:prSet presAssocID="{0F60FDF6-B5BA-42DF-BE9E-5ED86A433BA2}" presName="accentRepeatNode" presStyleLbl="solidFgAcc1" presStyleIdx="2" presStyleCnt="6" custScaleX="141778" custScaleY="148686" custLinFactNeighborX="-14143" custLinFactNeighborY="278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E8927EC-DC27-4EEF-BB10-B8C60C80EA49}" type="pres">
      <dgm:prSet presAssocID="{27268951-36E8-4992-AEE7-29F9B2963273}" presName="text_4" presStyleLbl="node1" presStyleIdx="3" presStyleCnt="6" custScaleX="103733" custScaleY="14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C64A4-D24B-4EBD-913B-7EECD4009C4A}" type="pres">
      <dgm:prSet presAssocID="{27268951-36E8-4992-AEE7-29F9B2963273}" presName="accent_4" presStyleCnt="0"/>
      <dgm:spPr/>
    </dgm:pt>
    <dgm:pt modelId="{14FDC15E-7F86-436E-87AB-2908FE9877F0}" type="pres">
      <dgm:prSet presAssocID="{27268951-36E8-4992-AEE7-29F9B2963273}" presName="accentRepeatNode" presStyleLbl="solidFgAcc1" presStyleIdx="3" presStyleCnt="6" custScaleX="140218" custScaleY="145237" custLinFactNeighborX="-13363" custLinFactNeighborY="606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2B5ADA9-1C8C-4B90-B088-F4D3FB1E352C}" type="pres">
      <dgm:prSet presAssocID="{76E19E70-DE4A-414D-8ED0-C6449F4EE55A}" presName="text_5" presStyleLbl="node1" presStyleIdx="4" presStyleCnt="6" custScaleX="103607" custScaleY="13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C4283-8EFC-4B17-8132-86B7272C9666}" type="pres">
      <dgm:prSet presAssocID="{76E19E70-DE4A-414D-8ED0-C6449F4EE55A}" presName="accent_5" presStyleCnt="0"/>
      <dgm:spPr/>
    </dgm:pt>
    <dgm:pt modelId="{4026C163-ACEE-4305-9DA6-0E0862917D3C}" type="pres">
      <dgm:prSet presAssocID="{76E19E70-DE4A-414D-8ED0-C6449F4EE55A}" presName="accentRepeatNode" presStyleLbl="solidFgAcc1" presStyleIdx="4" presStyleCnt="6" custScaleX="151376" custScaleY="165827" custLinFactNeighborX="-9669" custLinFactNeighborY="467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C023239-FC38-4912-B82F-64A999473E82}" type="pres">
      <dgm:prSet presAssocID="{E7F1A249-ED1C-4CB4-B58F-AE523D547C8F}" presName="text_6" presStyleLbl="node1" presStyleIdx="5" presStyleCnt="6" custScaleX="103359" custScaleY="138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FE571-06BB-4D0B-A7CD-D7A9E51CB82F}" type="pres">
      <dgm:prSet presAssocID="{E7F1A249-ED1C-4CB4-B58F-AE523D547C8F}" presName="accent_6" presStyleCnt="0"/>
      <dgm:spPr/>
    </dgm:pt>
    <dgm:pt modelId="{B61FA331-DBA7-441E-B5A0-5B788FED93CF}" type="pres">
      <dgm:prSet presAssocID="{E7F1A249-ED1C-4CB4-B58F-AE523D547C8F}" presName="accentRepeatNode" presStyleLbl="solidFgAcc1" presStyleIdx="5" presStyleCnt="6" custScaleX="141650" custScaleY="156837" custLinFactNeighborX="-5457" custLinFactNeighborY="-13929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C930662-95D5-41D3-BD53-D8D027CAFE6A}" type="presOf" srcId="{0F60FDF6-B5BA-42DF-BE9E-5ED86A433BA2}" destId="{85F59708-45EE-438F-91F2-E528AF73AA06}" srcOrd="0" destOrd="0" presId="urn:microsoft.com/office/officeart/2008/layout/VerticalCurvedList"/>
    <dgm:cxn modelId="{0B6C3F01-9D2D-4088-ABD5-205EBEB669FF}" srcId="{0F0A5BCB-FBB6-433D-8B78-F2CE944BFB0A}" destId="{722565E4-6476-44AE-BCEA-825F721AEB68}" srcOrd="1" destOrd="0" parTransId="{F519D9D1-38A2-46C2-867F-234BEE278EE2}" sibTransId="{5FC86ECA-6F29-4394-A440-64E6F1DE5C19}"/>
    <dgm:cxn modelId="{BAE74165-21C5-43A4-9BC8-AC78967430EE}" srcId="{0F0A5BCB-FBB6-433D-8B78-F2CE944BFB0A}" destId="{E7F1A249-ED1C-4CB4-B58F-AE523D547C8F}" srcOrd="5" destOrd="0" parTransId="{29095155-FCCF-4BEA-AA75-BD677A4142A5}" sibTransId="{0158C6F3-084B-4DD9-99DA-1B76D22FD501}"/>
    <dgm:cxn modelId="{C9881A4E-D43F-477F-BAC7-0DD9B55BEA00}" type="presOf" srcId="{0868B38B-D373-4C71-9E8B-B188118D78C6}" destId="{8C8DE87A-7E67-4505-A18F-9AB1C2DE0B94}" srcOrd="0" destOrd="0" presId="urn:microsoft.com/office/officeart/2008/layout/VerticalCurvedList"/>
    <dgm:cxn modelId="{E2B04BBF-ED61-4C98-9E0E-A4AF1C625D9E}" type="presOf" srcId="{27268951-36E8-4992-AEE7-29F9B2963273}" destId="{2E8927EC-DC27-4EEF-BB10-B8C60C80EA49}" srcOrd="0" destOrd="0" presId="urn:microsoft.com/office/officeart/2008/layout/VerticalCurvedList"/>
    <dgm:cxn modelId="{854AC7BB-8462-4FE7-BFD9-01F8D4B945DE}" srcId="{0F0A5BCB-FBB6-433D-8B78-F2CE944BFB0A}" destId="{27268951-36E8-4992-AEE7-29F9B2963273}" srcOrd="3" destOrd="0" parTransId="{71D62627-8064-4BD3-9980-A4681A9031DD}" sibTransId="{C99A5745-2F73-4D71-B9CA-6CE9E13E2294}"/>
    <dgm:cxn modelId="{32047525-2EAC-4C95-896D-9B8A0D2267F2}" type="presOf" srcId="{B32185F6-3528-4A48-9D91-32DDD1DDF857}" destId="{A67E7B4D-5A3F-4A62-AA34-04B5E58824B9}" srcOrd="0" destOrd="0" presId="urn:microsoft.com/office/officeart/2008/layout/VerticalCurvedList"/>
    <dgm:cxn modelId="{6564F1BF-A66A-4FDD-93F8-892823A14E8F}" type="presOf" srcId="{76E19E70-DE4A-414D-8ED0-C6449F4EE55A}" destId="{02B5ADA9-1C8C-4B90-B088-F4D3FB1E352C}" srcOrd="0" destOrd="0" presId="urn:microsoft.com/office/officeart/2008/layout/VerticalCurvedList"/>
    <dgm:cxn modelId="{B428BCD3-3335-462F-B0D0-A135136EADD0}" srcId="{0F0A5BCB-FBB6-433D-8B78-F2CE944BFB0A}" destId="{0F60FDF6-B5BA-42DF-BE9E-5ED86A433BA2}" srcOrd="2" destOrd="0" parTransId="{05C252EC-1D65-4CE5-A5C4-A1A04B37A4D3}" sibTransId="{DB069FE5-B083-4A6B-8B18-108AACB4AF8D}"/>
    <dgm:cxn modelId="{C66A43E8-D717-42B1-8A7F-06A1EF138FA2}" srcId="{0F0A5BCB-FBB6-433D-8B78-F2CE944BFB0A}" destId="{76E19E70-DE4A-414D-8ED0-C6449F4EE55A}" srcOrd="4" destOrd="0" parTransId="{EA422AFD-64E5-4706-9084-9D4724664454}" sibTransId="{696E9572-2065-4D59-A1E5-659DEFA300F7}"/>
    <dgm:cxn modelId="{C96DF640-0EF9-4FC9-A08C-F638BF993AA4}" type="presOf" srcId="{0F0A5BCB-FBB6-433D-8B78-F2CE944BFB0A}" destId="{FC44378F-DA3F-4910-9775-8ED86D0AFD5B}" srcOrd="0" destOrd="0" presId="urn:microsoft.com/office/officeart/2008/layout/VerticalCurvedList"/>
    <dgm:cxn modelId="{B902CF36-1D1D-4F4E-B7AE-8D0A633F90A9}" srcId="{0F0A5BCB-FBB6-433D-8B78-F2CE944BFB0A}" destId="{0868B38B-D373-4C71-9E8B-B188118D78C6}" srcOrd="0" destOrd="0" parTransId="{39D4A9F8-DA92-4858-8A6A-483E087207D4}" sibTransId="{B32185F6-3528-4A48-9D91-32DDD1DDF857}"/>
    <dgm:cxn modelId="{CF125F7C-3F0A-4EAF-9D28-FFDB51B9A966}" type="presOf" srcId="{E7F1A249-ED1C-4CB4-B58F-AE523D547C8F}" destId="{7C023239-FC38-4912-B82F-64A999473E82}" srcOrd="0" destOrd="0" presId="urn:microsoft.com/office/officeart/2008/layout/VerticalCurvedList"/>
    <dgm:cxn modelId="{44847176-FFDD-4307-8083-4BE3B988E772}" type="presOf" srcId="{722565E4-6476-44AE-BCEA-825F721AEB68}" destId="{FC2D1916-FA4B-41D5-A6B3-9476D626B24F}" srcOrd="0" destOrd="0" presId="urn:microsoft.com/office/officeart/2008/layout/VerticalCurvedList"/>
    <dgm:cxn modelId="{A0ECCF77-0D39-45DB-B708-E661C94C0BB0}" type="presParOf" srcId="{FC44378F-DA3F-4910-9775-8ED86D0AFD5B}" destId="{9559509B-90B4-46CD-B1D4-F7D4F73AC727}" srcOrd="0" destOrd="0" presId="urn:microsoft.com/office/officeart/2008/layout/VerticalCurvedList"/>
    <dgm:cxn modelId="{0F4DA175-5213-4120-B0AD-99E439885166}" type="presParOf" srcId="{9559509B-90B4-46CD-B1D4-F7D4F73AC727}" destId="{7F0ED07E-C50F-468F-BE5C-6DD16408D7AA}" srcOrd="0" destOrd="0" presId="urn:microsoft.com/office/officeart/2008/layout/VerticalCurvedList"/>
    <dgm:cxn modelId="{7854F606-2803-4351-BBA8-6ECE802272FF}" type="presParOf" srcId="{7F0ED07E-C50F-468F-BE5C-6DD16408D7AA}" destId="{349657AC-5040-4708-A007-E1375DFE7FD7}" srcOrd="0" destOrd="0" presId="urn:microsoft.com/office/officeart/2008/layout/VerticalCurvedList"/>
    <dgm:cxn modelId="{BC25A2C4-FAC4-4DC5-906A-0DD0731A5BDA}" type="presParOf" srcId="{7F0ED07E-C50F-468F-BE5C-6DD16408D7AA}" destId="{A67E7B4D-5A3F-4A62-AA34-04B5E58824B9}" srcOrd="1" destOrd="0" presId="urn:microsoft.com/office/officeart/2008/layout/VerticalCurvedList"/>
    <dgm:cxn modelId="{82A1F9C5-1632-4D10-A3C7-6752A5734999}" type="presParOf" srcId="{7F0ED07E-C50F-468F-BE5C-6DD16408D7AA}" destId="{5D96F7BD-0E60-4ED1-9122-AAE82BD6D371}" srcOrd="2" destOrd="0" presId="urn:microsoft.com/office/officeart/2008/layout/VerticalCurvedList"/>
    <dgm:cxn modelId="{11B7C393-FBFF-43D9-89D6-CC9CA27E67CA}" type="presParOf" srcId="{7F0ED07E-C50F-468F-BE5C-6DD16408D7AA}" destId="{AE48F53E-B041-4F66-BD29-E903E941B0F6}" srcOrd="3" destOrd="0" presId="urn:microsoft.com/office/officeart/2008/layout/VerticalCurvedList"/>
    <dgm:cxn modelId="{D9F47F9F-9192-4A7D-A2EE-3C05ABD199F9}" type="presParOf" srcId="{9559509B-90B4-46CD-B1D4-F7D4F73AC727}" destId="{8C8DE87A-7E67-4505-A18F-9AB1C2DE0B94}" srcOrd="1" destOrd="0" presId="urn:microsoft.com/office/officeart/2008/layout/VerticalCurvedList"/>
    <dgm:cxn modelId="{372F5F58-5164-431A-AC04-4D082BAA16C9}" type="presParOf" srcId="{9559509B-90B4-46CD-B1D4-F7D4F73AC727}" destId="{CBFB3572-2F54-44D0-B781-E082DF3D0EE8}" srcOrd="2" destOrd="0" presId="urn:microsoft.com/office/officeart/2008/layout/VerticalCurvedList"/>
    <dgm:cxn modelId="{108C784E-E50A-4732-BF42-FFD55E1BCF95}" type="presParOf" srcId="{CBFB3572-2F54-44D0-B781-E082DF3D0EE8}" destId="{B2269463-EF51-4F5C-B7E7-12928EA464A2}" srcOrd="0" destOrd="0" presId="urn:microsoft.com/office/officeart/2008/layout/VerticalCurvedList"/>
    <dgm:cxn modelId="{FE27B653-FC11-4C08-B5F9-9A4DDACBD98B}" type="presParOf" srcId="{9559509B-90B4-46CD-B1D4-F7D4F73AC727}" destId="{FC2D1916-FA4B-41D5-A6B3-9476D626B24F}" srcOrd="3" destOrd="0" presId="urn:microsoft.com/office/officeart/2008/layout/VerticalCurvedList"/>
    <dgm:cxn modelId="{3CB65BA4-48C4-44FB-B5DE-C486799BFCC6}" type="presParOf" srcId="{9559509B-90B4-46CD-B1D4-F7D4F73AC727}" destId="{2756CF1F-9930-4BB8-8CD0-B53264BEA158}" srcOrd="4" destOrd="0" presId="urn:microsoft.com/office/officeart/2008/layout/VerticalCurvedList"/>
    <dgm:cxn modelId="{7F41D05D-34A9-45D2-8B7F-9A22932C94B6}" type="presParOf" srcId="{2756CF1F-9930-4BB8-8CD0-B53264BEA158}" destId="{1AEA3322-137B-4788-B680-88646EFD0DD2}" srcOrd="0" destOrd="0" presId="urn:microsoft.com/office/officeart/2008/layout/VerticalCurvedList"/>
    <dgm:cxn modelId="{416422A1-6990-49E4-85D9-AC82B12CBD9A}" type="presParOf" srcId="{9559509B-90B4-46CD-B1D4-F7D4F73AC727}" destId="{85F59708-45EE-438F-91F2-E528AF73AA06}" srcOrd="5" destOrd="0" presId="urn:microsoft.com/office/officeart/2008/layout/VerticalCurvedList"/>
    <dgm:cxn modelId="{74B44B04-9D74-4021-AA29-81447D5F9A3D}" type="presParOf" srcId="{9559509B-90B4-46CD-B1D4-F7D4F73AC727}" destId="{872E378E-EABA-4CE1-8A75-3A5F761A5DBB}" srcOrd="6" destOrd="0" presId="urn:microsoft.com/office/officeart/2008/layout/VerticalCurvedList"/>
    <dgm:cxn modelId="{B7AC1F81-2187-476E-B1F0-3870BE4B44AB}" type="presParOf" srcId="{872E378E-EABA-4CE1-8A75-3A5F761A5DBB}" destId="{8FD2F86E-E06C-4B00-A042-42D13EAF3A60}" srcOrd="0" destOrd="0" presId="urn:microsoft.com/office/officeart/2008/layout/VerticalCurvedList"/>
    <dgm:cxn modelId="{3B83D084-135E-43D7-87E8-8A59D6CC2163}" type="presParOf" srcId="{9559509B-90B4-46CD-B1D4-F7D4F73AC727}" destId="{2E8927EC-DC27-4EEF-BB10-B8C60C80EA49}" srcOrd="7" destOrd="0" presId="urn:microsoft.com/office/officeart/2008/layout/VerticalCurvedList"/>
    <dgm:cxn modelId="{B1EF866B-56DD-4169-8AF5-D679C16C0895}" type="presParOf" srcId="{9559509B-90B4-46CD-B1D4-F7D4F73AC727}" destId="{F59C64A4-D24B-4EBD-913B-7EECD4009C4A}" srcOrd="8" destOrd="0" presId="urn:microsoft.com/office/officeart/2008/layout/VerticalCurvedList"/>
    <dgm:cxn modelId="{AA4C9C51-6C3C-42C0-9C0D-C214F54CB9E1}" type="presParOf" srcId="{F59C64A4-D24B-4EBD-913B-7EECD4009C4A}" destId="{14FDC15E-7F86-436E-87AB-2908FE9877F0}" srcOrd="0" destOrd="0" presId="urn:microsoft.com/office/officeart/2008/layout/VerticalCurvedList"/>
    <dgm:cxn modelId="{722BBBFD-325F-4861-BEBB-EAA0FBCBF4AA}" type="presParOf" srcId="{9559509B-90B4-46CD-B1D4-F7D4F73AC727}" destId="{02B5ADA9-1C8C-4B90-B088-F4D3FB1E352C}" srcOrd="9" destOrd="0" presId="urn:microsoft.com/office/officeart/2008/layout/VerticalCurvedList"/>
    <dgm:cxn modelId="{044CD5D9-C508-40FA-9474-77AB610E100F}" type="presParOf" srcId="{9559509B-90B4-46CD-B1D4-F7D4F73AC727}" destId="{C69C4283-8EFC-4B17-8132-86B7272C9666}" srcOrd="10" destOrd="0" presId="urn:microsoft.com/office/officeart/2008/layout/VerticalCurvedList"/>
    <dgm:cxn modelId="{1CE2F031-F0B6-45FE-93CB-B8742DD9C1D5}" type="presParOf" srcId="{C69C4283-8EFC-4B17-8132-86B7272C9666}" destId="{4026C163-ACEE-4305-9DA6-0E0862917D3C}" srcOrd="0" destOrd="0" presId="urn:microsoft.com/office/officeart/2008/layout/VerticalCurvedList"/>
    <dgm:cxn modelId="{00D84967-82DB-4293-B3F5-CA8DC7A936A4}" type="presParOf" srcId="{9559509B-90B4-46CD-B1D4-F7D4F73AC727}" destId="{7C023239-FC38-4912-B82F-64A999473E82}" srcOrd="11" destOrd="0" presId="urn:microsoft.com/office/officeart/2008/layout/VerticalCurvedList"/>
    <dgm:cxn modelId="{C38D2285-15EF-479B-80E1-326C95B4EC6E}" type="presParOf" srcId="{9559509B-90B4-46CD-B1D4-F7D4F73AC727}" destId="{F0EFE571-06BB-4D0B-A7CD-D7A9E51CB82F}" srcOrd="12" destOrd="0" presId="urn:microsoft.com/office/officeart/2008/layout/VerticalCurvedList"/>
    <dgm:cxn modelId="{7FEC23C9-F6DF-4F51-B2AD-53C99108D546}" type="presParOf" srcId="{F0EFE571-06BB-4D0B-A7CD-D7A9E51CB82F}" destId="{B61FA331-DBA7-441E-B5A0-5B788FED93CF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55743-EFCF-4E34-BC74-23D1A74B3ACD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554C5FF-CB8B-47D9-B8FF-7DC75E59FA3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эффективной системы профессиональной ориентации обучающихся 16 -18 лет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4765CB-2966-4625-974E-ABA76DCC1A6F}" type="parTrans" cxnId="{5ADE3549-9659-45E4-87A4-D8F62E73B6CD}">
      <dgm:prSet/>
      <dgm:spPr/>
      <dgm:t>
        <a:bodyPr/>
        <a:lstStyle/>
        <a:p>
          <a:endParaRPr lang="ru-RU"/>
        </a:p>
      </dgm:t>
    </dgm:pt>
    <dgm:pt modelId="{6B6D9F43-FF3F-4EDE-881F-B04FC4D343DB}" type="sibTrans" cxnId="{5ADE3549-9659-45E4-87A4-D8F62E73B6CD}">
      <dgm:prSet/>
      <dgm:spPr/>
      <dgm:t>
        <a:bodyPr/>
        <a:lstStyle/>
        <a:p>
          <a:endParaRPr lang="ru-RU"/>
        </a:p>
      </dgm:t>
    </dgm:pt>
    <dgm:pt modelId="{5794C9CB-2EB1-405A-ACD8-67FF5DF206BB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поддержка индивидуальной образовательной траектории старшеклассников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56A559-A8DB-4BE4-9069-C701D59E3FBE}" type="parTrans" cxnId="{3F484448-EA6E-4BB5-9CA4-793C6EAA0A50}">
      <dgm:prSet/>
      <dgm:spPr/>
      <dgm:t>
        <a:bodyPr/>
        <a:lstStyle/>
        <a:p>
          <a:endParaRPr lang="ru-RU"/>
        </a:p>
      </dgm:t>
    </dgm:pt>
    <dgm:pt modelId="{E55A1E91-B42C-4065-9DA6-6986E77339B8}" type="sibTrans" cxnId="{3F484448-EA6E-4BB5-9CA4-793C6EAA0A50}">
      <dgm:prSet/>
      <dgm:spPr/>
      <dgm:t>
        <a:bodyPr/>
        <a:lstStyle/>
        <a:p>
          <a:endParaRPr lang="ru-RU"/>
        </a:p>
      </dgm:t>
    </dgm:pt>
    <dgm:pt modelId="{0A4B03FB-D570-4B1F-A932-55C11A43620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открытого сообщества наставников вокруг образовательной организации, способного на целевую поддержку ее деятельности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2C9FAD-573B-4332-8405-1C25EB181EB9}" type="parTrans" cxnId="{42C3A981-D92E-4547-A0ED-E7A390533E90}">
      <dgm:prSet/>
      <dgm:spPr/>
      <dgm:t>
        <a:bodyPr/>
        <a:lstStyle/>
        <a:p>
          <a:endParaRPr lang="ru-RU"/>
        </a:p>
      </dgm:t>
    </dgm:pt>
    <dgm:pt modelId="{58179DD5-ECC0-4852-8DBC-7CE75A730641}" type="sibTrans" cxnId="{42C3A981-D92E-4547-A0ED-E7A390533E90}">
      <dgm:prSet/>
      <dgm:spPr/>
      <dgm:t>
        <a:bodyPr/>
        <a:lstStyle/>
        <a:p>
          <a:endParaRPr lang="ru-RU"/>
        </a:p>
      </dgm:t>
    </dgm:pt>
    <dgm:pt modelId="{92149C96-3AD1-47A0-8714-788654D6F5E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площадка для организации взаимодействия наставника и наставляемого посредством их коммуникаций в сетевом пространстве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CA2C0A-132C-4A85-8E03-3161D48BDAA5}" type="parTrans" cxnId="{42407B0E-BD7A-4C76-95C0-719CC87B5E79}">
      <dgm:prSet/>
      <dgm:spPr/>
      <dgm:t>
        <a:bodyPr/>
        <a:lstStyle/>
        <a:p>
          <a:endParaRPr lang="ru-RU"/>
        </a:p>
      </dgm:t>
    </dgm:pt>
    <dgm:pt modelId="{3DB9AE3A-5962-49F5-9084-19548C954FD5}" type="sibTrans" cxnId="{42407B0E-BD7A-4C76-95C0-719CC87B5E79}">
      <dgm:prSet/>
      <dgm:spPr/>
      <dgm:t>
        <a:bodyPr/>
        <a:lstStyle/>
        <a:p>
          <a:endParaRPr lang="ru-RU"/>
        </a:p>
      </dgm:t>
    </dgm:pt>
    <dgm:pt modelId="{4B6A1D76-8530-4E80-8A3E-9113C296A530}" type="pres">
      <dgm:prSet presAssocID="{6FB55743-EFCF-4E34-BC74-23D1A74B3A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D9125-4624-4FE2-A513-E4BB041C4D90}" type="pres">
      <dgm:prSet presAssocID="{6FB55743-EFCF-4E34-BC74-23D1A74B3ACD}" presName="diamond" presStyleLbl="bgShp" presStyleIdx="0" presStyleCnt="1"/>
      <dgm:spPr/>
    </dgm:pt>
    <dgm:pt modelId="{F1289BFE-B7D9-431F-8688-84F9578D1535}" type="pres">
      <dgm:prSet presAssocID="{6FB55743-EFCF-4E34-BC74-23D1A74B3ACD}" presName="quad1" presStyleLbl="node1" presStyleIdx="0" presStyleCnt="4" custScaleX="234144" custScaleY="67453" custLinFactNeighborX="-28293" custLinFactNeighborY="-4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680BE-D5B5-4FE8-8530-0CCA50E1700B}" type="pres">
      <dgm:prSet presAssocID="{6FB55743-EFCF-4E34-BC74-23D1A74B3ACD}" presName="quad2" presStyleLbl="node1" presStyleIdx="1" presStyleCnt="4" custScaleX="191177" custLinFactNeighborX="30296" custLinFactNeighborY="27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865CD-B48E-460F-A662-6C4E9012F8EB}" type="pres">
      <dgm:prSet presAssocID="{6FB55743-EFCF-4E34-BC74-23D1A74B3ACD}" presName="quad3" presStyleLbl="node1" presStyleIdx="2" presStyleCnt="4" custScaleX="231922" custScaleY="70271" custLinFactNeighborX="-31160" custLinFactNeighborY="-24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D96BC-886C-4E7A-8262-F73742436087}" type="pres">
      <dgm:prSet presAssocID="{6FB55743-EFCF-4E34-BC74-23D1A74B3ACD}" presName="quad4" presStyleLbl="node1" presStyleIdx="3" presStyleCnt="4" custScaleX="183448" custLinFactNeighborX="28216" custLinFactNeighborY="27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DF278-64D1-4148-98A4-D069D6ABC6DD}" type="presOf" srcId="{5794C9CB-2EB1-405A-ACD8-67FF5DF206BB}" destId="{532680BE-D5B5-4FE8-8530-0CCA50E1700B}" srcOrd="0" destOrd="0" presId="urn:microsoft.com/office/officeart/2005/8/layout/matrix3"/>
    <dgm:cxn modelId="{3F484448-EA6E-4BB5-9CA4-793C6EAA0A50}" srcId="{6FB55743-EFCF-4E34-BC74-23D1A74B3ACD}" destId="{5794C9CB-2EB1-405A-ACD8-67FF5DF206BB}" srcOrd="1" destOrd="0" parTransId="{6256A559-A8DB-4BE4-9069-C701D59E3FBE}" sibTransId="{E55A1E91-B42C-4065-9DA6-6986E77339B8}"/>
    <dgm:cxn modelId="{42407B0E-BD7A-4C76-95C0-719CC87B5E79}" srcId="{6FB55743-EFCF-4E34-BC74-23D1A74B3ACD}" destId="{92149C96-3AD1-47A0-8714-788654D6F5E7}" srcOrd="3" destOrd="0" parTransId="{8ECA2C0A-132C-4A85-8E03-3161D48BDAA5}" sibTransId="{3DB9AE3A-5962-49F5-9084-19548C954FD5}"/>
    <dgm:cxn modelId="{42C3A981-D92E-4547-A0ED-E7A390533E90}" srcId="{6FB55743-EFCF-4E34-BC74-23D1A74B3ACD}" destId="{0A4B03FB-D570-4B1F-A932-55C11A436201}" srcOrd="2" destOrd="0" parTransId="{E02C9FAD-573B-4332-8405-1C25EB181EB9}" sibTransId="{58179DD5-ECC0-4852-8DBC-7CE75A730641}"/>
    <dgm:cxn modelId="{0B879ED1-B09B-4E5B-8892-EA82A75A24D7}" type="presOf" srcId="{0A4B03FB-D570-4B1F-A932-55C11A436201}" destId="{6C6865CD-B48E-460F-A662-6C4E9012F8EB}" srcOrd="0" destOrd="0" presId="urn:microsoft.com/office/officeart/2005/8/layout/matrix3"/>
    <dgm:cxn modelId="{D1F10E8B-CA8D-4493-86CA-22435B80564F}" type="presOf" srcId="{92149C96-3AD1-47A0-8714-788654D6F5E7}" destId="{48FD96BC-886C-4E7A-8262-F73742436087}" srcOrd="0" destOrd="0" presId="urn:microsoft.com/office/officeart/2005/8/layout/matrix3"/>
    <dgm:cxn modelId="{5ADE3549-9659-45E4-87A4-D8F62E73B6CD}" srcId="{6FB55743-EFCF-4E34-BC74-23D1A74B3ACD}" destId="{8554C5FF-CB8B-47D9-B8FF-7DC75E59FA3E}" srcOrd="0" destOrd="0" parTransId="{AC4765CB-2966-4625-974E-ABA76DCC1A6F}" sibTransId="{6B6D9F43-FF3F-4EDE-881F-B04FC4D343DB}"/>
    <dgm:cxn modelId="{A0BFE604-E685-4325-ACD4-0F4AD495E616}" type="presOf" srcId="{8554C5FF-CB8B-47D9-B8FF-7DC75E59FA3E}" destId="{F1289BFE-B7D9-431F-8688-84F9578D1535}" srcOrd="0" destOrd="0" presId="urn:microsoft.com/office/officeart/2005/8/layout/matrix3"/>
    <dgm:cxn modelId="{B0603BFD-9B4E-4CD1-992C-CE14A1386879}" type="presOf" srcId="{6FB55743-EFCF-4E34-BC74-23D1A74B3ACD}" destId="{4B6A1D76-8530-4E80-8A3E-9113C296A530}" srcOrd="0" destOrd="0" presId="urn:microsoft.com/office/officeart/2005/8/layout/matrix3"/>
    <dgm:cxn modelId="{2F1EA394-AEAC-4AC6-94D3-56CAB6B3C134}" type="presParOf" srcId="{4B6A1D76-8530-4E80-8A3E-9113C296A530}" destId="{D3AD9125-4624-4FE2-A513-E4BB041C4D90}" srcOrd="0" destOrd="0" presId="urn:microsoft.com/office/officeart/2005/8/layout/matrix3"/>
    <dgm:cxn modelId="{7D9C48BC-43BD-41F4-AA7D-6AEC984F3CFD}" type="presParOf" srcId="{4B6A1D76-8530-4E80-8A3E-9113C296A530}" destId="{F1289BFE-B7D9-431F-8688-84F9578D1535}" srcOrd="1" destOrd="0" presId="urn:microsoft.com/office/officeart/2005/8/layout/matrix3"/>
    <dgm:cxn modelId="{1D6FB4DD-65F8-4173-9556-C8D976C68DB8}" type="presParOf" srcId="{4B6A1D76-8530-4E80-8A3E-9113C296A530}" destId="{532680BE-D5B5-4FE8-8530-0CCA50E1700B}" srcOrd="2" destOrd="0" presId="urn:microsoft.com/office/officeart/2005/8/layout/matrix3"/>
    <dgm:cxn modelId="{4AC4A34D-1E3F-421F-95C0-41FED6F515D2}" type="presParOf" srcId="{4B6A1D76-8530-4E80-8A3E-9113C296A530}" destId="{6C6865CD-B48E-460F-A662-6C4E9012F8EB}" srcOrd="3" destOrd="0" presId="urn:microsoft.com/office/officeart/2005/8/layout/matrix3"/>
    <dgm:cxn modelId="{4329BC0A-4407-40C2-BFE4-7B171FB9F197}" type="presParOf" srcId="{4B6A1D76-8530-4E80-8A3E-9113C296A530}" destId="{48FD96BC-886C-4E7A-8262-F73742436087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2D250-613E-47BF-BBBB-AA3A00D4907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1C9FE7B-EB82-4296-AE24-2EBCAFA9CC4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Здесь устанавливаются партнёрские взаимоотношения со специалистами, готовыми оказать  существенную помощь в разработке индивидуального образовательного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проекта</a:t>
          </a:r>
          <a:endParaRPr lang="ru-RU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574D825E-B349-4878-B461-26D1217017D5}" type="parTrans" cxnId="{C91E71EA-A066-47E5-AE67-157CA5B7C0D2}">
      <dgm:prSet/>
      <dgm:spPr/>
      <dgm:t>
        <a:bodyPr/>
        <a:lstStyle/>
        <a:p>
          <a:endParaRPr lang="ru-RU"/>
        </a:p>
      </dgm:t>
    </dgm:pt>
    <dgm:pt modelId="{EB3EBF66-80D6-4547-9E7C-247FD4E7AD12}" type="sibTrans" cxnId="{C91E71EA-A066-47E5-AE67-157CA5B7C0D2}">
      <dgm:prSet/>
      <dgm:spPr/>
      <dgm:t>
        <a:bodyPr/>
        <a:lstStyle/>
        <a:p>
          <a:endParaRPr lang="ru-RU"/>
        </a:p>
      </dgm:t>
    </dgm:pt>
    <dgm:pt modelId="{C260867E-79A7-49B2-ABDA-EDADE3E1DDC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Это неравнодушные профессионалы с большим опытом работы, активной жизненной позицией и высокой   квалификацией.  В совместной работе над исследовательским или социальным проектом они поделятся своим видением решения проектной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задачи</a:t>
          </a:r>
          <a:endParaRPr lang="ru-RU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 smtClean="0">
              <a:latin typeface="Arial" pitchFamily="34" charset="0"/>
              <a:cs typeface="Arial" pitchFamily="34" charset="0"/>
            </a:rPr>
            <a:t>    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6997CC56-3158-4F1D-828F-17918938183F}" type="parTrans" cxnId="{B1FFD3F9-A7EF-403B-92BF-61F94E04DC71}">
      <dgm:prSet/>
      <dgm:spPr/>
      <dgm:t>
        <a:bodyPr/>
        <a:lstStyle/>
        <a:p>
          <a:endParaRPr lang="ru-RU"/>
        </a:p>
      </dgm:t>
    </dgm:pt>
    <dgm:pt modelId="{42FF2F9E-988C-4AF1-AAB9-2052FE78D3AB}" type="sibTrans" cxnId="{B1FFD3F9-A7EF-403B-92BF-61F94E04DC71}">
      <dgm:prSet/>
      <dgm:spPr/>
      <dgm:t>
        <a:bodyPr/>
        <a:lstStyle/>
        <a:p>
          <a:endParaRPr lang="ru-RU"/>
        </a:p>
      </dgm:t>
    </dgm:pt>
    <dgm:pt modelId="{5A778997-B76F-4436-BD41-2A568A54976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Это интересные  встречи с промышленниками Рыбинска, экскурсии на предприятия, исследования на высокотехнологичном оборудовании, дискуссии, конкурс проектных работ, гранты от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предприятий</a:t>
          </a:r>
          <a:endParaRPr lang="ru-RU" sz="1400" dirty="0"/>
        </a:p>
      </dgm:t>
    </dgm:pt>
    <dgm:pt modelId="{3D1A7E15-5136-440C-A3DF-A3CD35C43CC6}" type="parTrans" cxnId="{F2BF5E56-2B8A-4266-9C25-90C82481E105}">
      <dgm:prSet/>
      <dgm:spPr/>
      <dgm:t>
        <a:bodyPr/>
        <a:lstStyle/>
        <a:p>
          <a:endParaRPr lang="ru-RU"/>
        </a:p>
      </dgm:t>
    </dgm:pt>
    <dgm:pt modelId="{284D4789-4704-4A14-BA5E-E93AD8A12BA6}" type="sibTrans" cxnId="{F2BF5E56-2B8A-4266-9C25-90C82481E105}">
      <dgm:prSet/>
      <dgm:spPr/>
      <dgm:t>
        <a:bodyPr/>
        <a:lstStyle/>
        <a:p>
          <a:endParaRPr lang="ru-RU"/>
        </a:p>
      </dgm:t>
    </dgm:pt>
    <dgm:pt modelId="{3A9BD253-E382-473E-9EBE-B84D3199EBAB}" type="pres">
      <dgm:prSet presAssocID="{4A92D250-613E-47BF-BBBB-AA3A00D49078}" presName="Name0" presStyleCnt="0">
        <dgm:presLayoutVars>
          <dgm:dir/>
          <dgm:resizeHandles val="exact"/>
        </dgm:presLayoutVars>
      </dgm:prSet>
      <dgm:spPr/>
    </dgm:pt>
    <dgm:pt modelId="{05362E74-6C05-4BC4-BDB3-4691CB29DF65}" type="pres">
      <dgm:prSet presAssocID="{4A92D250-613E-47BF-BBBB-AA3A00D49078}" presName="fgShape" presStyleLbl="fgShp" presStyleIdx="0" presStyleCnt="1" custLinFactNeighborX="-35" custLinFactNeighborY="27792"/>
      <dgm:spPr/>
    </dgm:pt>
    <dgm:pt modelId="{161434D6-1219-4F70-A378-65CB5A7BA5CB}" type="pres">
      <dgm:prSet presAssocID="{4A92D250-613E-47BF-BBBB-AA3A00D49078}" presName="linComp" presStyleCnt="0"/>
      <dgm:spPr/>
    </dgm:pt>
    <dgm:pt modelId="{D72DCCCA-7E74-4374-BBE9-FC8263B7B95D}" type="pres">
      <dgm:prSet presAssocID="{E1C9FE7B-EB82-4296-AE24-2EBCAFA9CC45}" presName="compNode" presStyleCnt="0"/>
      <dgm:spPr/>
    </dgm:pt>
    <dgm:pt modelId="{C0886C80-804B-4DAE-AA82-FE48F97281C3}" type="pres">
      <dgm:prSet presAssocID="{E1C9FE7B-EB82-4296-AE24-2EBCAFA9CC45}" presName="bkgdShape" presStyleLbl="node1" presStyleIdx="0" presStyleCnt="3"/>
      <dgm:spPr/>
      <dgm:t>
        <a:bodyPr/>
        <a:lstStyle/>
        <a:p>
          <a:endParaRPr lang="ru-RU"/>
        </a:p>
      </dgm:t>
    </dgm:pt>
    <dgm:pt modelId="{397FB3AC-DD73-4A36-BED6-58CD4364BC32}" type="pres">
      <dgm:prSet presAssocID="{E1C9FE7B-EB82-4296-AE24-2EBCAFA9CC4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BE56-E581-45D4-8440-F9485519A2D1}" type="pres">
      <dgm:prSet presAssocID="{E1C9FE7B-EB82-4296-AE24-2EBCAFA9CC45}" presName="invisiNode" presStyleLbl="node1" presStyleIdx="0" presStyleCnt="3"/>
      <dgm:spPr/>
    </dgm:pt>
    <dgm:pt modelId="{2AFC44BF-3BA3-4361-8B30-ACCE1F31025B}" type="pres">
      <dgm:prSet presAssocID="{E1C9FE7B-EB82-4296-AE24-2EBCAFA9CC4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8B31A9-E545-476A-B29C-823B63142465}" type="pres">
      <dgm:prSet presAssocID="{EB3EBF66-80D6-4547-9E7C-247FD4E7AD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A615B0-38AA-4D39-8698-4913ACD8B3A2}" type="pres">
      <dgm:prSet presAssocID="{C260867E-79A7-49B2-ABDA-EDADE3E1DDCF}" presName="compNode" presStyleCnt="0"/>
      <dgm:spPr/>
    </dgm:pt>
    <dgm:pt modelId="{E791865F-AFE4-4AB2-A746-3656C049175E}" type="pres">
      <dgm:prSet presAssocID="{C260867E-79A7-49B2-ABDA-EDADE3E1DDCF}" presName="bkgdShape" presStyleLbl="node1" presStyleIdx="1" presStyleCnt="3"/>
      <dgm:spPr/>
      <dgm:t>
        <a:bodyPr/>
        <a:lstStyle/>
        <a:p>
          <a:endParaRPr lang="ru-RU"/>
        </a:p>
      </dgm:t>
    </dgm:pt>
    <dgm:pt modelId="{F03217F8-11D8-4A33-B704-C9B5C52D0014}" type="pres">
      <dgm:prSet presAssocID="{C260867E-79A7-49B2-ABDA-EDADE3E1DDC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B98C1-E4DA-4C69-AE06-A59EF1D7761F}" type="pres">
      <dgm:prSet presAssocID="{C260867E-79A7-49B2-ABDA-EDADE3E1DDCF}" presName="invisiNode" presStyleLbl="node1" presStyleIdx="1" presStyleCnt="3"/>
      <dgm:spPr/>
    </dgm:pt>
    <dgm:pt modelId="{82F78C1B-4808-40CA-89A6-252CBF1B3E53}" type="pres">
      <dgm:prSet presAssocID="{C260867E-79A7-49B2-ABDA-EDADE3E1DDC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44C597-E8B2-4053-A32C-E5AD96974C3A}" type="pres">
      <dgm:prSet presAssocID="{42FF2F9E-988C-4AF1-AAB9-2052FE78D3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58C398-802C-4FEC-919D-C76BE0B380B5}" type="pres">
      <dgm:prSet presAssocID="{5A778997-B76F-4436-BD41-2A568A54976F}" presName="compNode" presStyleCnt="0"/>
      <dgm:spPr/>
    </dgm:pt>
    <dgm:pt modelId="{41B1D6E8-9074-4037-AB17-29982EEF5875}" type="pres">
      <dgm:prSet presAssocID="{5A778997-B76F-4436-BD41-2A568A54976F}" presName="bkgdShape" presStyleLbl="node1" presStyleIdx="2" presStyleCnt="3" custLinFactNeighborX="451" custLinFactNeighborY="-264"/>
      <dgm:spPr/>
      <dgm:t>
        <a:bodyPr/>
        <a:lstStyle/>
        <a:p>
          <a:endParaRPr lang="ru-RU"/>
        </a:p>
      </dgm:t>
    </dgm:pt>
    <dgm:pt modelId="{2965F61B-CCBE-43E2-AF49-DE8C4F267CCD}" type="pres">
      <dgm:prSet presAssocID="{5A778997-B76F-4436-BD41-2A568A54976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55FAD-512E-4818-B8E6-4FC10C09BC88}" type="pres">
      <dgm:prSet presAssocID="{5A778997-B76F-4436-BD41-2A568A54976F}" presName="invisiNode" presStyleLbl="node1" presStyleIdx="2" presStyleCnt="3"/>
      <dgm:spPr/>
    </dgm:pt>
    <dgm:pt modelId="{BE2343BE-E478-441C-A3C7-F21E16DA32A7}" type="pres">
      <dgm:prSet presAssocID="{5A778997-B76F-4436-BD41-2A568A54976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B0AD2C-4DA7-4133-A9DE-ABB055B164B8}" type="presOf" srcId="{C260867E-79A7-49B2-ABDA-EDADE3E1DDCF}" destId="{E791865F-AFE4-4AB2-A746-3656C049175E}" srcOrd="0" destOrd="0" presId="urn:microsoft.com/office/officeart/2005/8/layout/hList7"/>
    <dgm:cxn modelId="{85C571A8-1235-4AE8-B083-B770DDBD43B4}" type="presOf" srcId="{E1C9FE7B-EB82-4296-AE24-2EBCAFA9CC45}" destId="{397FB3AC-DD73-4A36-BED6-58CD4364BC32}" srcOrd="1" destOrd="0" presId="urn:microsoft.com/office/officeart/2005/8/layout/hList7"/>
    <dgm:cxn modelId="{0A404A56-E288-4E7B-849A-A15A3D27738A}" type="presOf" srcId="{4A92D250-613E-47BF-BBBB-AA3A00D49078}" destId="{3A9BD253-E382-473E-9EBE-B84D3199EBAB}" srcOrd="0" destOrd="0" presId="urn:microsoft.com/office/officeart/2005/8/layout/hList7"/>
    <dgm:cxn modelId="{32407C5F-0816-42FD-A0BD-8207933B8A06}" type="presOf" srcId="{5A778997-B76F-4436-BD41-2A568A54976F}" destId="{41B1D6E8-9074-4037-AB17-29982EEF5875}" srcOrd="0" destOrd="0" presId="urn:microsoft.com/office/officeart/2005/8/layout/hList7"/>
    <dgm:cxn modelId="{F2BF5E56-2B8A-4266-9C25-90C82481E105}" srcId="{4A92D250-613E-47BF-BBBB-AA3A00D49078}" destId="{5A778997-B76F-4436-BD41-2A568A54976F}" srcOrd="2" destOrd="0" parTransId="{3D1A7E15-5136-440C-A3DF-A3CD35C43CC6}" sibTransId="{284D4789-4704-4A14-BA5E-E93AD8A12BA6}"/>
    <dgm:cxn modelId="{D02EA47A-D0C5-4CE8-A013-3466EF71FD9D}" type="presOf" srcId="{5A778997-B76F-4436-BD41-2A568A54976F}" destId="{2965F61B-CCBE-43E2-AF49-DE8C4F267CCD}" srcOrd="1" destOrd="0" presId="urn:microsoft.com/office/officeart/2005/8/layout/hList7"/>
    <dgm:cxn modelId="{D8F92CD5-8CF0-46D2-8A69-5E54BA300049}" type="presOf" srcId="{42FF2F9E-988C-4AF1-AAB9-2052FE78D3AB}" destId="{E144C597-E8B2-4053-A32C-E5AD96974C3A}" srcOrd="0" destOrd="0" presId="urn:microsoft.com/office/officeart/2005/8/layout/hList7"/>
    <dgm:cxn modelId="{CDBA80BF-EE2A-4D91-8F8C-99F6236793D0}" type="presOf" srcId="{C260867E-79A7-49B2-ABDA-EDADE3E1DDCF}" destId="{F03217F8-11D8-4A33-B704-C9B5C52D0014}" srcOrd="1" destOrd="0" presId="urn:microsoft.com/office/officeart/2005/8/layout/hList7"/>
    <dgm:cxn modelId="{B1FFD3F9-A7EF-403B-92BF-61F94E04DC71}" srcId="{4A92D250-613E-47BF-BBBB-AA3A00D49078}" destId="{C260867E-79A7-49B2-ABDA-EDADE3E1DDCF}" srcOrd="1" destOrd="0" parTransId="{6997CC56-3158-4F1D-828F-17918938183F}" sibTransId="{42FF2F9E-988C-4AF1-AAB9-2052FE78D3AB}"/>
    <dgm:cxn modelId="{1A4D5390-AA0F-4575-9651-09022466E69B}" type="presOf" srcId="{EB3EBF66-80D6-4547-9E7C-247FD4E7AD12}" destId="{5B8B31A9-E545-476A-B29C-823B63142465}" srcOrd="0" destOrd="0" presId="urn:microsoft.com/office/officeart/2005/8/layout/hList7"/>
    <dgm:cxn modelId="{80A2783F-D2B7-410B-B08A-383AB6CDA26A}" type="presOf" srcId="{E1C9FE7B-EB82-4296-AE24-2EBCAFA9CC45}" destId="{C0886C80-804B-4DAE-AA82-FE48F97281C3}" srcOrd="0" destOrd="0" presId="urn:microsoft.com/office/officeart/2005/8/layout/hList7"/>
    <dgm:cxn modelId="{C91E71EA-A066-47E5-AE67-157CA5B7C0D2}" srcId="{4A92D250-613E-47BF-BBBB-AA3A00D49078}" destId="{E1C9FE7B-EB82-4296-AE24-2EBCAFA9CC45}" srcOrd="0" destOrd="0" parTransId="{574D825E-B349-4878-B461-26D1217017D5}" sibTransId="{EB3EBF66-80D6-4547-9E7C-247FD4E7AD12}"/>
    <dgm:cxn modelId="{FC138371-E288-4967-B720-ACB3524C5EBF}" type="presParOf" srcId="{3A9BD253-E382-473E-9EBE-B84D3199EBAB}" destId="{05362E74-6C05-4BC4-BDB3-4691CB29DF65}" srcOrd="0" destOrd="0" presId="urn:microsoft.com/office/officeart/2005/8/layout/hList7"/>
    <dgm:cxn modelId="{B0FFC38B-476B-4A3A-A8A8-A3455411A556}" type="presParOf" srcId="{3A9BD253-E382-473E-9EBE-B84D3199EBAB}" destId="{161434D6-1219-4F70-A378-65CB5A7BA5CB}" srcOrd="1" destOrd="0" presId="urn:microsoft.com/office/officeart/2005/8/layout/hList7"/>
    <dgm:cxn modelId="{DB1B24AA-B076-4569-92C9-4078B7F893CE}" type="presParOf" srcId="{161434D6-1219-4F70-A378-65CB5A7BA5CB}" destId="{D72DCCCA-7E74-4374-BBE9-FC8263B7B95D}" srcOrd="0" destOrd="0" presId="urn:microsoft.com/office/officeart/2005/8/layout/hList7"/>
    <dgm:cxn modelId="{26EC0FCC-C06C-4819-AEFD-7DC1CBF3D93E}" type="presParOf" srcId="{D72DCCCA-7E74-4374-BBE9-FC8263B7B95D}" destId="{C0886C80-804B-4DAE-AA82-FE48F97281C3}" srcOrd="0" destOrd="0" presId="urn:microsoft.com/office/officeart/2005/8/layout/hList7"/>
    <dgm:cxn modelId="{8FA977B5-589D-4175-9253-33AD37BFA5BD}" type="presParOf" srcId="{D72DCCCA-7E74-4374-BBE9-FC8263B7B95D}" destId="{397FB3AC-DD73-4A36-BED6-58CD4364BC32}" srcOrd="1" destOrd="0" presId="urn:microsoft.com/office/officeart/2005/8/layout/hList7"/>
    <dgm:cxn modelId="{AA418607-B6A8-4ADB-A163-6A29955959A3}" type="presParOf" srcId="{D72DCCCA-7E74-4374-BBE9-FC8263B7B95D}" destId="{F9D2BE56-E581-45D4-8440-F9485519A2D1}" srcOrd="2" destOrd="0" presId="urn:microsoft.com/office/officeart/2005/8/layout/hList7"/>
    <dgm:cxn modelId="{CA7691B4-4314-4F87-8EB8-1589496E9AE9}" type="presParOf" srcId="{D72DCCCA-7E74-4374-BBE9-FC8263B7B95D}" destId="{2AFC44BF-3BA3-4361-8B30-ACCE1F31025B}" srcOrd="3" destOrd="0" presId="urn:microsoft.com/office/officeart/2005/8/layout/hList7"/>
    <dgm:cxn modelId="{1C25CE96-AC3B-4DF7-81C1-E5DD5FE3FB2B}" type="presParOf" srcId="{161434D6-1219-4F70-A378-65CB5A7BA5CB}" destId="{5B8B31A9-E545-476A-B29C-823B63142465}" srcOrd="1" destOrd="0" presId="urn:microsoft.com/office/officeart/2005/8/layout/hList7"/>
    <dgm:cxn modelId="{C9D0F9D6-B8F2-4679-883C-2125517F2E57}" type="presParOf" srcId="{161434D6-1219-4F70-A378-65CB5A7BA5CB}" destId="{2AA615B0-38AA-4D39-8698-4913ACD8B3A2}" srcOrd="2" destOrd="0" presId="urn:microsoft.com/office/officeart/2005/8/layout/hList7"/>
    <dgm:cxn modelId="{0F19F629-A3C8-40C8-8DAF-242899F00FDB}" type="presParOf" srcId="{2AA615B0-38AA-4D39-8698-4913ACD8B3A2}" destId="{E791865F-AFE4-4AB2-A746-3656C049175E}" srcOrd="0" destOrd="0" presId="urn:microsoft.com/office/officeart/2005/8/layout/hList7"/>
    <dgm:cxn modelId="{873E6778-6CAD-4D07-81F7-F5962F8FC5D4}" type="presParOf" srcId="{2AA615B0-38AA-4D39-8698-4913ACD8B3A2}" destId="{F03217F8-11D8-4A33-B704-C9B5C52D0014}" srcOrd="1" destOrd="0" presId="urn:microsoft.com/office/officeart/2005/8/layout/hList7"/>
    <dgm:cxn modelId="{E354066B-C49E-44AB-964C-FEAFBD45E0B7}" type="presParOf" srcId="{2AA615B0-38AA-4D39-8698-4913ACD8B3A2}" destId="{ACCB98C1-E4DA-4C69-AE06-A59EF1D7761F}" srcOrd="2" destOrd="0" presId="urn:microsoft.com/office/officeart/2005/8/layout/hList7"/>
    <dgm:cxn modelId="{15BCCEF3-7BAE-4DFB-9968-A40136BAEC11}" type="presParOf" srcId="{2AA615B0-38AA-4D39-8698-4913ACD8B3A2}" destId="{82F78C1B-4808-40CA-89A6-252CBF1B3E53}" srcOrd="3" destOrd="0" presId="urn:microsoft.com/office/officeart/2005/8/layout/hList7"/>
    <dgm:cxn modelId="{42EEF2B3-257C-4D23-BF0A-618D0C755C26}" type="presParOf" srcId="{161434D6-1219-4F70-A378-65CB5A7BA5CB}" destId="{E144C597-E8B2-4053-A32C-E5AD96974C3A}" srcOrd="3" destOrd="0" presId="urn:microsoft.com/office/officeart/2005/8/layout/hList7"/>
    <dgm:cxn modelId="{DF945CE5-FA13-4D19-96E9-BA7A1BF14E1D}" type="presParOf" srcId="{161434D6-1219-4F70-A378-65CB5A7BA5CB}" destId="{3A58C398-802C-4FEC-919D-C76BE0B380B5}" srcOrd="4" destOrd="0" presId="urn:microsoft.com/office/officeart/2005/8/layout/hList7"/>
    <dgm:cxn modelId="{BF97FCE5-4292-4DCA-B36A-3FAF2734221C}" type="presParOf" srcId="{3A58C398-802C-4FEC-919D-C76BE0B380B5}" destId="{41B1D6E8-9074-4037-AB17-29982EEF5875}" srcOrd="0" destOrd="0" presId="urn:microsoft.com/office/officeart/2005/8/layout/hList7"/>
    <dgm:cxn modelId="{30B99B44-A54C-4022-ABD7-C80D0CE936D4}" type="presParOf" srcId="{3A58C398-802C-4FEC-919D-C76BE0B380B5}" destId="{2965F61B-CCBE-43E2-AF49-DE8C4F267CCD}" srcOrd="1" destOrd="0" presId="urn:microsoft.com/office/officeart/2005/8/layout/hList7"/>
    <dgm:cxn modelId="{F829456F-FD73-4379-A39E-7AE8DADFF71D}" type="presParOf" srcId="{3A58C398-802C-4FEC-919D-C76BE0B380B5}" destId="{98A55FAD-512E-4818-B8E6-4FC10C09BC88}" srcOrd="2" destOrd="0" presId="urn:microsoft.com/office/officeart/2005/8/layout/hList7"/>
    <dgm:cxn modelId="{12B31AC7-9499-4DC0-AEEC-0963645F8A1B}" type="presParOf" srcId="{3A58C398-802C-4FEC-919D-C76BE0B380B5}" destId="{BE2343BE-E478-441C-A3C7-F21E16DA32A7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32A2-7F19-4E43-95C4-808301648F1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685800"/>
            <a:ext cx="496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EDC5-14C3-4009-821C-111698AF9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2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48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939"/>
            <a:ext cx="8911114" cy="11400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062" y="1596126"/>
            <a:ext cx="8911114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5887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397" y="273939"/>
            <a:ext cx="2227779" cy="5836626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062" y="273939"/>
            <a:ext cx="6518315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5887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Титульный русский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RV-FILES\sh_reklamno_vist$\003_ФОТО и ГРАФИКА\ГРАФИКА ОДК\Картины в переговорные\3_1100x700.jpg" id="33" name="Picture 2"/>
          <p:cNvPicPr>
            <a:picLocks noChangeArrowheads="1" noChangeAspect="1"/>
          </p:cNvPicPr>
          <p:nvPr userDrawn="1"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3" r="19"/>
          <a:stretch/>
        </p:blipFill>
        <p:spPr bwMode="auto">
          <a:xfrm>
            <a:off x="-508" y="3351930"/>
            <a:ext cx="9903600" cy="34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-1" y="3246330"/>
            <a:ext cx="9901195" cy="357520"/>
            <a:chOff x="-1" y="3246330"/>
            <a:chExt cx="9901195" cy="357520"/>
          </a:xfrm>
        </p:grpSpPr>
        <p:sp>
          <p:nvSpPr>
            <p:cNvPr id="11" name="Прямоугольник 10"/>
            <p:cNvSpPr/>
            <p:nvPr userDrawn="1"/>
          </p:nvSpPr>
          <p:spPr>
            <a:xfrm flipV="1">
              <a:off x="-1" y="3246330"/>
              <a:ext cx="9901195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72000" lIns="72000" rIns="72000" rtlCol="0" tIns="72000"/>
            <a:lstStyle/>
            <a:p>
              <a:pPr algn="ctr"/>
              <a:endParaRPr dirty="0" lang="ru-RU" smtClean="0" sz="120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0" y="3423949"/>
              <a:ext cx="9900001" cy="1799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ru-RU"/>
            </a:p>
          </p:txBody>
        </p:sp>
      </p:grpSp>
      <p:sp>
        <p:nvSpPr>
          <p:cNvPr id="14" name="Прямоугольник 13"/>
          <p:cNvSpPr/>
          <p:nvPr userDrawn="1"/>
        </p:nvSpPr>
        <p:spPr>
          <a:xfrm flipV="1">
            <a:off x="-1" y="6663193"/>
            <a:ext cx="9901195" cy="1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72000" lIns="72000" rIns="72000" rtlCol="0" tIns="72000"/>
          <a:lstStyle/>
          <a:p>
            <a:pPr algn="ctr"/>
            <a:endParaRPr dirty="0" lang="ru-RU" smtClean="0" sz="120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489824"/>
            <a:ext cx="9900001" cy="1799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descr="одк-сатурн.png" id="9" name="Рисунок 8"/>
          <p:cNvPicPr>
            <a:picLocks noChangeAspect="1"/>
          </p:cNvPicPr>
          <p:nvPr userDrawn="1"/>
        </p:nvPicPr>
        <p:blipFill>
          <a:blip cstate="print" r:embed="rId4"/>
          <a:stretch>
            <a:fillRect/>
          </a:stretch>
        </p:blipFill>
        <p:spPr>
          <a:xfrm>
            <a:off x="557214" y="2337218"/>
            <a:ext cx="2607455" cy="6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0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939"/>
            <a:ext cx="8911114" cy="11400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62" y="1596126"/>
            <a:ext cx="8911114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5887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4395679"/>
            <a:ext cx="8416052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130" y="2899312"/>
            <a:ext cx="8416052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939"/>
            <a:ext cx="8911114" cy="11400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062" y="1596126"/>
            <a:ext cx="4373047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129" y="1596126"/>
            <a:ext cx="4373047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939"/>
            <a:ext cx="8911114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531204"/>
            <a:ext cx="4374766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062" y="2169337"/>
            <a:ext cx="4374766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29692" y="1531204"/>
            <a:ext cx="4376485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692" y="2169337"/>
            <a:ext cx="4376485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939"/>
            <a:ext cx="8911114" cy="11400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2355"/>
            <a:ext cx="3257439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1109" y="272355"/>
            <a:ext cx="5535067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062" y="1431446"/>
            <a:ext cx="3257439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5887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12" y="4788377"/>
            <a:ext cx="5940743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712" y="611215"/>
            <a:ext cx="5940743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712" y="5353671"/>
            <a:ext cx="5940743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062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2923" y="6340166"/>
            <a:ext cx="3135392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5887" y="6340166"/>
            <a:ext cx="2310289" cy="36419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ChangeArrowheads="1"/>
          </p:cNvSpPr>
          <p:nvPr userDrawn="1"/>
        </p:nvSpPr>
        <p:spPr bwMode="auto">
          <a:xfrm>
            <a:off x="9245947" y="6499275"/>
            <a:ext cx="457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B153AB0-BB78-4610-847C-E1A89A2A0BB5}" type="slidenum">
              <a:rPr lang="ru-RU" alt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pPr algn="r" eaLnBrk="1" hangingPunct="1">
                <a:defRPr/>
              </a:pPr>
              <a:t>‹#›</a:t>
            </a:fld>
            <a:endParaRPr lang="ru-RU" altLang="ru-R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1088854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одк-сатурн_вертикальный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879702" y="135795"/>
            <a:ext cx="557532" cy="82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7" Target="../media/image10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diagrams/data1.xml" Type="http://schemas.openxmlformats.org/officeDocument/2006/relationships/diagramData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3" Target="../media/image17.jpeg" Type="http://schemas.openxmlformats.org/officeDocument/2006/relationships/image"/><Relationship Id="rId7" Target="../media/image21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diagrams/data2.xml" Type="http://schemas.openxmlformats.org/officeDocument/2006/relationships/diagramData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diagrams/colors2.xml" Type="http://schemas.openxmlformats.org/officeDocument/2006/relationships/diagramColors"/><Relationship Id="rId5" Target="../diagrams/quickStyle2.xml" Type="http://schemas.openxmlformats.org/officeDocument/2006/relationships/diagramQuickStyle"/><Relationship Id="rId4" Target="../diagrams/layout2.xml" Type="http://schemas.openxmlformats.org/officeDocument/2006/relationships/diagramLayout"/></Relationships>
</file>

<file path=ppt/slides/_rels/slide7.xml.rels><?xml version="1.0" encoding="UTF-8" standalone="yes" ?><Relationships xmlns="http://schemas.openxmlformats.org/package/2006/relationships"><Relationship Id="rId3" Target="../diagrams/data3.xml" Type="http://schemas.openxmlformats.org/officeDocument/2006/relationships/diagramData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diagrams/colors3.xml" Type="http://schemas.openxmlformats.org/officeDocument/2006/relationships/diagramColors"/><Relationship Id="rId5" Target="../diagrams/quickStyle3.xml" Type="http://schemas.openxmlformats.org/officeDocument/2006/relationships/diagramQuickStyle"/><Relationship Id="rId4" Target="../diagrams/layout3.xml" Type="http://schemas.openxmlformats.org/officeDocument/2006/relationships/diagramLayout"/></Relationships>
</file>

<file path=ppt/slides/_rels/slide8.xml.rels><?xml version="1.0" encoding="UTF-8" standalone="yes" ?><Relationships xmlns="http://schemas.openxmlformats.org/package/2006/relationships"><Relationship Id="rId3" Target="http://iocryb.ru:1122/mediawiki/index.php/&#1086;&#1073;&#1088;&#1072;&#1079;&#1086;&#1074;&#1072;&#1090;&#1077;&#1083;&#1100;&#1085;&#1099;&#1081;_&#1092;&#1086;&#1088;&#1091;&#1084;" TargetMode="External" Type="http://schemas.openxmlformats.org/officeDocument/2006/relationships/hyperlink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Дата 3"/>
          <p:cNvSpPr txBox="1">
            <a:spLocks/>
          </p:cNvSpPr>
          <p:nvPr/>
        </p:nvSpPr>
        <p:spPr>
          <a:xfrm>
            <a:off x="307150" y="5563409"/>
            <a:ext cx="2500329" cy="588366"/>
          </a:xfrm>
          <a:prstGeom prst="rect">
            <a:avLst/>
          </a:prstGeom>
        </p:spPr>
        <p:txBody>
          <a:bodyPr anchor="b" anchorCtr="0" bIns="0" lIns="0" rIns="0" tIns="0"/>
          <a:lstStyle>
            <a:defPPr>
              <a:defRPr lang="ru-RU"/>
            </a:defPPr>
            <a:lvl1pPr algn="l" defTabSz="914400" eaLnBrk="1" hangingPunct="1" latinLnBrk="0" marL="0" rtl="0">
              <a:defRPr kern="1200"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ru-RU" smtClean="0" sz="20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Рыбинск, 2021год</a:t>
            </a:r>
            <a:endParaRPr b="1" dirty="0" lang="ru-RU" sz="2000">
              <a:solidFill>
                <a:schemeClr val="tx1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19" y="134121"/>
            <a:ext cx="1135070" cy="102156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4340" y="0"/>
            <a:ext cx="77153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mtClean="0" strike="noStrike" sz="1800" u="none">
              <a:ln>
                <a:noFill/>
              </a:ln>
              <a:solidFill>
                <a:srgbClr val="002060"/>
              </a:solidFill>
              <a:effectLst/>
              <a:latin charset="0" pitchFamily="18" typeface="Times New Roman"/>
              <a:ea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mtClean="0" strike="noStrike" sz="2000" u="none">
                <a:ln>
                  <a:noFill/>
                </a:ln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муниципальное общеобразовательное учреждение </a:t>
            </a: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mtClean="0" strike="noStrike" sz="2000" u="none">
                <a:ln>
                  <a:noFill/>
                </a:ln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средняя общеобразовательная школа №30</a:t>
            </a:r>
            <a:endParaRPr b="1" baseline="0" cap="none" dirty="0" i="0" kumimoji="0" lang="ru-RU" normalizeH="0" smtClean="0" strike="noStrike" sz="2000" u="none">
              <a:ln>
                <a:noFill/>
              </a:ln>
              <a:effectLst/>
              <a:latin charset="0" pitchFamily="34"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091" y="1134253"/>
            <a:ext cx="8951147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Рыбинск промышленный </a:t>
            </a:r>
          </a:p>
          <a:p>
            <a:pPr algn="ctr"/>
            <a:r>
              <a:rPr b="1"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в развитии </a:t>
            </a:r>
            <a:br>
              <a:rPr b="1"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           школьного  профильного образования</a:t>
            </a:r>
            <a:endParaRPr dirty="0" lang="ru-RU" sz="32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273" y="4206087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err="1" lang="ru-RU" smtClean="0" sz="2000">
                <a:latin charset="0" pitchFamily="34" typeface="Arial"/>
                <a:cs charset="0" pitchFamily="34" typeface="Arial"/>
              </a:rPr>
              <a:t>Лодягина</a:t>
            </a:r>
            <a:r>
              <a:rPr b="1" dirty="0" lang="ru-RU" smtClean="0" sz="2000">
                <a:latin charset="0" pitchFamily="34" typeface="Arial"/>
                <a:cs charset="0" pitchFamily="34" typeface="Arial"/>
              </a:rPr>
              <a:t> И.И., заместитель директора по НМР</a:t>
            </a:r>
          </a:p>
          <a:p>
            <a:pPr algn="ctr"/>
            <a:r>
              <a:rPr b="1" dirty="0" lang="ru-RU" smtClean="0" sz="2000">
                <a:latin charset="0" pitchFamily="34" typeface="Arial"/>
                <a:cs charset="0" pitchFamily="34" typeface="Arial"/>
              </a:rPr>
              <a:t>Юматова Е.В., заместитель директора по ИКТ</a:t>
            </a:r>
            <a:endParaRPr dirty="0" lang="ru-RU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b="-4" r="19"/>
          <a:stretch/>
        </p:blipFill>
        <p:spPr bwMode="auto">
          <a:xfrm>
            <a:off x="5379247" y="3634583"/>
            <a:ext cx="4071966" cy="285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41378237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19" y="134121"/>
            <a:ext cx="1206508" cy="1085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0" y="205559"/>
            <a:ext cx="2307413" cy="178594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21661" y="348436"/>
            <a:ext cx="7715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R="0" rtl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ЦЕЛЬ МИП</a:t>
            </a:r>
          </a:p>
          <a:p>
            <a:pPr algn="ctr" defTabSz="914400" eaLnBrk="1" fontAlgn="base" hangingPunct="1" indent="0" latinLnBrk="0" lvl="0" marR="0" rtl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mtClean="0" sz="2400">
                <a:solidFill>
                  <a:srgbClr val="C000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</a:p>
          <a:p>
            <a:pPr algn="ctr" defTabSz="914400" eaLnBrk="1" fontAlgn="base" hangingPunct="1" indent="0" latinLnBrk="0" lvl="0" marR="0" rtl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mtClean="0" sz="2400">
                <a:solidFill>
                  <a:srgbClr val="C000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обеспечение повышения качества  профильного образования посредством обновления содержания и технологий преподавания общеобразовательных программ углублённого уровня </a:t>
            </a:r>
          </a:p>
          <a:p>
            <a:pPr algn="ctr" defTabSz="914400" eaLnBrk="1" fontAlgn="base" hangingPunct="1" indent="0" latinLnBrk="0" lvl="0" marR="0" rtl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mtClean="0" sz="2400">
                <a:solidFill>
                  <a:srgbClr val="C000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в рамках взаимодействия с предприятиями Рыбинска </a:t>
            </a:r>
          </a:p>
          <a:p>
            <a:pPr algn="l" defTabSz="914400" eaLnBrk="1" fontAlgn="base" hangingPunct="1" indent="0" latinLnBrk="0" lvl="0" marR="0" rtl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b="1" dirty="0" i="1" lang="ru-RU" smtClean="0" sz="2400">
              <a:solidFill>
                <a:srgbClr val="C00000"/>
              </a:solidFill>
              <a:latin charset="0" pitchFamily="18" typeface="Times New Roman"/>
              <a:ea charset="0" pitchFamily="34" typeface="Calibri"/>
              <a:cs charset="0" pitchFamily="18" typeface="Times New Roman"/>
            </a:endParaRPr>
          </a:p>
          <a:p>
            <a:pPr algn="just" defTabSz="914400" eaLnBrk="1" fontAlgn="base" hangingPunct="1" indent="0" latinLnBrk="0" lvl="0" marR="0" rtl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b="1" baseline="0" cap="none" dirty="0" kumimoji="0" lang="ru-RU" normalizeH="0" smtClean="0" strike="noStrike" sz="2400" u="none">
              <a:ln>
                <a:noFill/>
              </a:ln>
              <a:solidFill>
                <a:srgbClr val="C00000"/>
              </a:solidFill>
              <a:effectLst/>
              <a:latin charset="0" pitchFamily="18" typeface="Times New Roman"/>
              <a:ea charset="0" pitchFamily="34" typeface="Calibri"/>
              <a:cs charset="0" pitchFamily="18"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b="238" r="62"/>
          <a:stretch/>
        </p:blipFill>
        <p:spPr bwMode="auto">
          <a:xfrm>
            <a:off x="164273" y="4206087"/>
            <a:ext cx="2928958" cy="17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 xmlns:lc="http://schemas.openxmlformats.org/drawingml/2006/lockedCanvas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b="140" r="-5"/>
          <a:stretch/>
        </p:blipFill>
        <p:spPr bwMode="auto">
          <a:xfrm>
            <a:off x="3164669" y="4206087"/>
            <a:ext cx="1533534" cy="17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 xmlns:lc="http://schemas.openxmlformats.org/drawingml/2006/lockedCanvas"/>
            </a:ext>
          </a:extLst>
        </p:spPr>
      </p:pic>
      <p:pic>
        <p:nvPicPr>
          <p:cNvPr descr="https://euroangar.ru/upload/iblock/765/765bff7dc4f353981efed542f22b482d.jpg" id="8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807743" y="4206087"/>
            <a:ext cx="2357454" cy="1777219"/>
          </a:xfrm>
          <a:prstGeom prst="rect">
            <a:avLst/>
          </a:prstGeom>
          <a:noFill/>
        </p:spPr>
      </p:pic>
      <p:pic>
        <p:nvPicPr>
          <p:cNvPr descr="https://publishernews.ru/images/PressReleases/press_r_%7B4A95D4F9-FF95-4B0A-992B-12BFD811C68D%7D.png" id="9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7236635" y="4206087"/>
            <a:ext cx="250033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05" y="134121"/>
            <a:ext cx="1349384" cy="121444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80306365"/>
              </p:ext>
            </p:extLst>
          </p:nvPr>
        </p:nvGraphicFramePr>
        <p:xfrm>
          <a:off x="164273" y="1134253"/>
          <a:ext cx="9429816" cy="52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1463" y="419873"/>
            <a:ext cx="3929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МИП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05" y="134121"/>
            <a:ext cx="1349384" cy="1214446"/>
          </a:xfrm>
          <a:prstGeom prst="rect">
            <a:avLst/>
          </a:prstGeom>
        </p:spPr>
      </p:pic>
      <p:graphicFrame>
        <p:nvGraphicFramePr>
          <p:cNvPr id="3" name="Содержимое 7"/>
          <p:cNvGraphicFramePr>
            <a:graphicFrameLocks/>
          </p:cNvGraphicFramePr>
          <p:nvPr/>
        </p:nvGraphicFramePr>
        <p:xfrm>
          <a:off x="235711" y="1205691"/>
          <a:ext cx="943518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443"/>
                <a:gridCol w="2853777"/>
                <a:gridCol w="1181586"/>
                <a:gridCol w="2890380"/>
              </a:tblGrid>
              <a:tr h="35658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ОРГАНИЗАЦИОННО- ПОДГОТОВИТЕЛЬНЫЙ ЭТАП</a:t>
                      </a:r>
                      <a:endParaRPr lang="ru-RU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создание  мотивационных, кадровых, организационных условий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300" marR="1143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координационный совет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совместно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представителями предприятий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январь-август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2020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понимание содержания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механизмов реализации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всеми участниками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582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ПРАКТИЧЕСКИЙ ЭТАП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7183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внедрение проектных решений в практику, их реализация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штатном режиме 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1115" algn="ctr">
                        <a:spcAft>
                          <a:spcPts val="0"/>
                        </a:spcAft>
                        <a:tabLst>
                          <a:tab pos="232410" algn="l"/>
                        </a:tabLst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мастер-классы лидеров профессии, фестиваль проектных и исследовательских работ учащихся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300" marR="1143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сентябрь 2020 г. -октябрь 2021 г. 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усиление профильных предметных областей физика, информатика, химия, биология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6582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ОБОБЩАЮЩИЙ ЭТАП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5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подведение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конечных результатов инновационной работы 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070" algn="l"/>
                          <a:tab pos="232410" algn="l"/>
                        </a:tabLst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оценка и представление результатов на уровне МСО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300" marR="1143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ноябрь-декабрь 2021 г.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повышение качества  профильного образования в школе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1595" y="276997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МЕХАНИЗМ РЕАЛИЗАЦИИ ПРОЕКТА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05" y="134121"/>
            <a:ext cx="1349384" cy="121444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b="86" r="18"/>
          <a:stretch/>
        </p:blipFill>
        <p:spPr bwMode="auto">
          <a:xfrm>
            <a:off x="164273" y="3706021"/>
            <a:ext cx="3286148" cy="2714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 xmlns:lc="http://schemas.openxmlformats.org/drawingml/2006/lockedCanvas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420664"/>
            <a:ext cx="3879048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atin charset="0" pitchFamily="34" typeface="Arial"/>
                <a:cs charset="0" pitchFamily="34" typeface="Arial"/>
              </a:rPr>
              <a:t>Чемпионат «Построй карьеру в ОДК»</a:t>
            </a:r>
            <a:endParaRPr dirty="0" lang="ru-RU" sz="16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3297" y="3706021"/>
            <a:ext cx="3071834" cy="27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64735" y="6420665"/>
            <a:ext cx="4000528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atin charset="0" pitchFamily="34" typeface="Arial"/>
                <a:cs charset="0" pitchFamily="34" typeface="Arial"/>
              </a:rPr>
              <a:t>Конференция «Выбор профессии»</a:t>
            </a:r>
            <a:endParaRPr dirty="0" lang="ru-RU" sz="16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5"/>
          <a:srcRect b="40"/>
          <a:stretch>
            <a:fillRect/>
          </a:stretch>
        </p:blipFill>
        <p:spPr bwMode="auto">
          <a:xfrm>
            <a:off x="6736569" y="3706021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08073" y="6420665"/>
            <a:ext cx="278608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atin charset="0" pitchFamily="34" typeface="Arial"/>
                <a:cs charset="0" pitchFamily="34" typeface="Arial"/>
              </a:rPr>
              <a:t>Уроки </a:t>
            </a:r>
            <a:r>
              <a:rPr dirty="0" lang="ru-RU" smtClean="0" sz="1600">
                <a:latin charset="0" pitchFamily="34" typeface="Arial"/>
                <a:cs charset="0" pitchFamily="34" typeface="Arial"/>
              </a:rPr>
              <a:t>химии с РГАТУ</a:t>
            </a:r>
            <a:endParaRPr dirty="0" lang="ru-RU" sz="1600">
              <a:latin charset="0" pitchFamily="34" typeface="Arial"/>
              <a:cs charset="0" pitchFamily="34"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48831"/>
            <a:ext cx="4450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 sz="1600">
                <a:latin charset="0" pitchFamily="34" typeface="Arial"/>
                <a:cs charset="0" pitchFamily="34" typeface="Arial"/>
              </a:rPr>
              <a:t>Опыты в ОАО «Ярославский бройлер</a:t>
            </a:r>
            <a:endParaRPr dirty="0" lang="ru-RU" sz="16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64273" y="1134253"/>
            <a:ext cx="1928826" cy="2214578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2164537" y="1134253"/>
            <a:ext cx="1788294" cy="224172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IMG_20210226_163151" id="15" name="Рисунок 14"/>
          <p:cNvPicPr/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21926" y="1134253"/>
            <a:ext cx="2357454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879049" y="3348831"/>
            <a:ext cx="3714776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atin charset="0" pitchFamily="34" typeface="Arial"/>
                <a:cs charset="0" pitchFamily="34" typeface="Arial"/>
              </a:rPr>
              <a:t>Опыты в аэродинамической трубе </a:t>
            </a:r>
            <a:endParaRPr dirty="0" lang="ru-RU" sz="16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danii\Desktop\сатурн\фестиваль_Думай о будущем\общее фото.jpg" id="1029" name="Picture 5"/>
          <p:cNvPicPr>
            <a:picLocks noChangeArrowheads="1" noChangeAspect="1"/>
          </p:cNvPicPr>
          <p:nvPr/>
        </p:nvPicPr>
        <p:blipFill>
          <a:blip cstate="print" r:embed="rId9"/>
          <a:srcRect b="40" r="-37"/>
          <a:stretch>
            <a:fillRect/>
          </a:stretch>
        </p:blipFill>
        <p:spPr bwMode="auto">
          <a:xfrm>
            <a:off x="6450817" y="1134253"/>
            <a:ext cx="3286149" cy="221457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93825" y="3348831"/>
            <a:ext cx="244203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atin charset="0" pitchFamily="34" typeface="Arial"/>
                <a:cs charset="0" pitchFamily="34" typeface="Arial"/>
              </a:rPr>
              <a:t>Фестиваль ИОП</a:t>
            </a:r>
            <a:endParaRPr dirty="0" lang="ru-RU" sz="1600">
              <a:latin charset="0" pitchFamily="34" typeface="Arial"/>
              <a:cs charset="0" pitchFamily="34"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273" y="205559"/>
            <a:ext cx="83582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Ключевые события проекта </a:t>
            </a:r>
          </a:p>
          <a:p>
            <a:pPr algn="ctr"/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«Рыбинск промышленный в развитии профильного образования»</a:t>
            </a:r>
            <a:endParaRPr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05" y="134121"/>
            <a:ext cx="1349384" cy="1214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587" y="134121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ЭОР «Рыбинск промышленный в развитии школьного профильного образования»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93099" y="1205691"/>
          <a:ext cx="757242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05" y="134121"/>
            <a:ext cx="1349384" cy="1214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653" y="13412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Open tutor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 электронная база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наставников-работодателей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21463" y="1219993"/>
          <a:ext cx="9001187" cy="541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05" y="134121"/>
            <a:ext cx="1349384" cy="121444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4273" y="5992037"/>
            <a:ext cx="9501254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rtlCol="0"/>
          <a:lstStyle/>
          <a:p>
            <a:pPr algn="ctr"/>
            <a:r>
              <a:rPr b="1" dirty="0" lang="ru-RU" smtClean="0" sz="140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Опыт представлен на </a:t>
            </a:r>
            <a:r>
              <a:rPr b="1" dirty="0" lang="en-US" smtClean="0" sz="1400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3"/>
              </a:rPr>
              <a:t>http://iocryb.ru:1122/mediawiki/index.php/</a:t>
            </a:r>
            <a:r>
              <a:rPr b="1" dirty="0" err="1" lang="ru-RU" smtClean="0" sz="1400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3"/>
              </a:rPr>
              <a:t>образовательный_форум</a:t>
            </a:r>
            <a:endParaRPr b="1" dirty="0" lang="ru-RU" smtClean="0" sz="1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ctr"/>
            <a:endParaRPr b="1" dirty="0" lang="ru-RU" sz="2400">
              <a:solidFill>
                <a:schemeClr val="tx2">
                  <a:lumMod val="75000"/>
                </a:schemeClr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49" y="348435"/>
            <a:ext cx="8072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Результаты инновационной деятельности</a:t>
            </a:r>
            <a:endParaRPr b="1" dirty="0" lang="ru-RU" sz="28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danii\Desktop\Сатурн_моноблок\дипломы_Думай о будущем\Булин.png" id="2050" name="Picture 2"/>
          <p:cNvPicPr>
            <a:picLocks noChangeArrowheads="1" noChangeAspect="1"/>
          </p:cNvPicPr>
          <p:nvPr/>
        </p:nvPicPr>
        <p:blipFill>
          <a:blip cstate="print" r:embed="rId4"/>
          <a:srcRect b="29" r="3"/>
          <a:stretch>
            <a:fillRect/>
          </a:stretch>
        </p:blipFill>
        <p:spPr bwMode="auto">
          <a:xfrm>
            <a:off x="3521859" y="1205691"/>
            <a:ext cx="2928958" cy="4500594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rrowheads="1" noChangeAspect="1"/>
          </p:cNvPicPr>
          <p:nvPr/>
        </p:nvPicPr>
        <p:blipFill>
          <a:blip r:embed="rId5"/>
          <a:srcRect r="60"/>
          <a:stretch>
            <a:fillRect/>
          </a:stretch>
        </p:blipFill>
        <p:spPr bwMode="auto">
          <a:xfrm>
            <a:off x="164273" y="1277129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danii\Downloads\благодарственное письмо_лабиринты науки.jpg" id="12" name="Picture 3"/>
          <p:cNvPicPr>
            <a:picLocks noChangeArrowheads="1" noChangeAspect="1"/>
          </p:cNvPicPr>
          <p:nvPr/>
        </p:nvPicPr>
        <p:blipFill>
          <a:blip cstate="print" r:embed="rId6"/>
          <a:srcRect b="-40" r="50"/>
          <a:stretch>
            <a:fillRect/>
          </a:stretch>
        </p:blipFill>
        <p:spPr bwMode="auto">
          <a:xfrm>
            <a:off x="6665131" y="1277129"/>
            <a:ext cx="300039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424</Words>
  <Application>Microsoft Office PowerPoint</Application>
  <PresentationFormat>Произвольный</PresentationFormat>
  <Paragraphs>61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развития корабельных ГТУ</dc:title>
  <dc:creator>Пономарев Владимир Алексеевич</dc:creator>
  <cp:lastModifiedBy>daniil.lodyagin@bk.ru</cp:lastModifiedBy>
  <cp:revision>306</cp:revision>
  <dcterms:created xsi:type="dcterms:W3CDTF">2018-01-10T11:23:05Z</dcterms:created>
  <dcterms:modified xsi:type="dcterms:W3CDTF">2021-10-24T13:36:33Z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6025208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