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82" r:id="rId7"/>
    <p:sldId id="273" r:id="rId8"/>
    <p:sldId id="274" r:id="rId9"/>
    <p:sldId id="275" r:id="rId10"/>
    <p:sldId id="276" r:id="rId11"/>
    <p:sldId id="277" r:id="rId12"/>
    <p:sldId id="278" r:id="rId13"/>
    <p:sldId id="279" r:id="rId14"/>
    <p:sldId id="280" r:id="rId15"/>
    <p:sldId id="281" r:id="rId16"/>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C4DF"/>
    <a:srgbClr val="F4966C"/>
    <a:srgbClr val="9E809C"/>
    <a:srgbClr val="CF61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p:scale>
          <a:sx n="100" d="100"/>
          <a:sy n="100" d="100"/>
        </p:scale>
        <p:origin x="-55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2CEDC-FBDC-4A66-9C93-2364800D916D}" type="doc">
      <dgm:prSet loTypeId="urn:microsoft.com/office/officeart/2005/8/layout/process3" loCatId="process" qsTypeId="urn:microsoft.com/office/officeart/2005/8/quickstyle/3d5" qsCatId="3D" csTypeId="urn:microsoft.com/office/officeart/2005/8/colors/colorful4" csCatId="colorful" phldr="1"/>
      <dgm:spPr/>
      <dgm:t>
        <a:bodyPr/>
        <a:lstStyle/>
        <a:p>
          <a:endParaRPr lang="ru-RU"/>
        </a:p>
      </dgm:t>
    </dgm:pt>
    <dgm:pt modelId="{7F62F8DF-DCEA-409B-9B1B-D6942AC8393B}">
      <dgm:prSet phldrT="[Текст]"/>
      <dgm:spPr/>
      <dgm:t>
        <a:bodyPr/>
        <a:lstStyle/>
        <a:p>
          <a:r>
            <a:rPr lang="ru-RU" b="1" dirty="0" smtClean="0">
              <a:solidFill>
                <a:schemeClr val="tx1"/>
              </a:solidFill>
            </a:rPr>
            <a:t>Руководитель ШСК</a:t>
          </a:r>
          <a:endParaRPr lang="ru-RU" b="1" dirty="0">
            <a:solidFill>
              <a:schemeClr val="tx1"/>
            </a:solidFill>
          </a:endParaRPr>
        </a:p>
      </dgm:t>
    </dgm:pt>
    <dgm:pt modelId="{546F98FF-93B0-47F4-A068-1938EA719C40}" type="parTrans" cxnId="{E818DDC6-999A-4548-8279-333F50FE4064}">
      <dgm:prSet/>
      <dgm:spPr/>
      <dgm:t>
        <a:bodyPr/>
        <a:lstStyle/>
        <a:p>
          <a:endParaRPr lang="ru-RU"/>
        </a:p>
      </dgm:t>
    </dgm:pt>
    <dgm:pt modelId="{F17522E4-ABD6-4747-9F5D-E713DAF79164}" type="sibTrans" cxnId="{E818DDC6-999A-4548-8279-333F50FE4064}">
      <dgm:prSet/>
      <dgm:spPr/>
      <dgm:t>
        <a:bodyPr/>
        <a:lstStyle/>
        <a:p>
          <a:endParaRPr lang="ru-RU"/>
        </a:p>
      </dgm:t>
    </dgm:pt>
    <dgm:pt modelId="{41CC9EE4-8DEE-47FC-B23C-66DAE3F9C685}">
      <dgm:prSet phldrT="[Текст]"/>
      <dgm:spPr/>
      <dgm:t>
        <a:bodyPr/>
        <a:lstStyle/>
        <a:p>
          <a:r>
            <a:rPr lang="ru-RU" dirty="0" smtClean="0"/>
            <a:t>Жданова Ирина Евгеньевна</a:t>
          </a:r>
          <a:endParaRPr lang="ru-RU" dirty="0"/>
        </a:p>
      </dgm:t>
    </dgm:pt>
    <dgm:pt modelId="{A81BD6A8-AD28-459F-B439-C21D97F02FAA}" type="parTrans" cxnId="{27E3B9D2-349B-4929-9C50-A2F226C5EDC8}">
      <dgm:prSet/>
      <dgm:spPr/>
      <dgm:t>
        <a:bodyPr/>
        <a:lstStyle/>
        <a:p>
          <a:endParaRPr lang="ru-RU"/>
        </a:p>
      </dgm:t>
    </dgm:pt>
    <dgm:pt modelId="{5C516827-A15E-417F-93FB-4B507CFB3066}" type="sibTrans" cxnId="{27E3B9D2-349B-4929-9C50-A2F226C5EDC8}">
      <dgm:prSet/>
      <dgm:spPr/>
      <dgm:t>
        <a:bodyPr/>
        <a:lstStyle/>
        <a:p>
          <a:endParaRPr lang="ru-RU"/>
        </a:p>
      </dgm:t>
    </dgm:pt>
    <dgm:pt modelId="{AC3AAE40-D850-40BE-9A4A-39D0D8C5F3C1}">
      <dgm:prSet phldrT="[Текст]"/>
      <dgm:spPr/>
      <dgm:t>
        <a:bodyPr/>
        <a:lstStyle/>
        <a:p>
          <a:r>
            <a:rPr lang="ru-RU" b="1" dirty="0" smtClean="0">
              <a:solidFill>
                <a:schemeClr val="tx1"/>
              </a:solidFill>
            </a:rPr>
            <a:t>Совет клуба</a:t>
          </a:r>
          <a:endParaRPr lang="ru-RU" b="1" dirty="0">
            <a:solidFill>
              <a:schemeClr val="tx1"/>
            </a:solidFill>
          </a:endParaRPr>
        </a:p>
      </dgm:t>
    </dgm:pt>
    <dgm:pt modelId="{59D7795C-57B0-45B5-A9EF-C9FB85692F64}" type="parTrans" cxnId="{F88DB033-D014-49E6-88CE-FF5E380A6B47}">
      <dgm:prSet/>
      <dgm:spPr/>
      <dgm:t>
        <a:bodyPr/>
        <a:lstStyle/>
        <a:p>
          <a:endParaRPr lang="ru-RU"/>
        </a:p>
      </dgm:t>
    </dgm:pt>
    <dgm:pt modelId="{02982047-C5DE-4D36-BDC9-4429A7DDF15C}" type="sibTrans" cxnId="{F88DB033-D014-49E6-88CE-FF5E380A6B47}">
      <dgm:prSet/>
      <dgm:spPr/>
      <dgm:t>
        <a:bodyPr/>
        <a:lstStyle/>
        <a:p>
          <a:endParaRPr lang="ru-RU"/>
        </a:p>
      </dgm:t>
    </dgm:pt>
    <dgm:pt modelId="{0211A077-7E51-4B5C-BCE1-E48CFE0CCE99}">
      <dgm:prSet phldrT="[Текст]"/>
      <dgm:spPr/>
      <dgm:t>
        <a:bodyPr/>
        <a:lstStyle/>
        <a:p>
          <a:r>
            <a:rPr lang="ru-RU" dirty="0" smtClean="0"/>
            <a:t>Председатель Рыбкина Екатерина</a:t>
          </a:r>
          <a:endParaRPr lang="ru-RU" dirty="0"/>
        </a:p>
      </dgm:t>
    </dgm:pt>
    <dgm:pt modelId="{EF0C1A6D-83A2-40B2-B79C-42AD3D4A9DB6}" type="parTrans" cxnId="{01D829DD-CD78-4E36-BAF7-D32B27ED5FE4}">
      <dgm:prSet/>
      <dgm:spPr/>
      <dgm:t>
        <a:bodyPr/>
        <a:lstStyle/>
        <a:p>
          <a:endParaRPr lang="ru-RU"/>
        </a:p>
      </dgm:t>
    </dgm:pt>
    <dgm:pt modelId="{EB15A529-CCF0-468F-A0BC-D36F5879BD6B}" type="sibTrans" cxnId="{01D829DD-CD78-4E36-BAF7-D32B27ED5FE4}">
      <dgm:prSet/>
      <dgm:spPr/>
      <dgm:t>
        <a:bodyPr/>
        <a:lstStyle/>
        <a:p>
          <a:endParaRPr lang="ru-RU"/>
        </a:p>
      </dgm:t>
    </dgm:pt>
    <dgm:pt modelId="{EF4BB8AF-D6E7-427E-BD00-B59AFAC752CB}">
      <dgm:prSet phldrT="[Текст]"/>
      <dgm:spPr/>
      <dgm:t>
        <a:bodyPr/>
        <a:lstStyle/>
        <a:p>
          <a:r>
            <a:rPr lang="ru-RU" b="1" dirty="0" smtClean="0">
              <a:solidFill>
                <a:schemeClr val="tx1"/>
              </a:solidFill>
            </a:rPr>
            <a:t>Члены клуба</a:t>
          </a:r>
          <a:endParaRPr lang="ru-RU" b="1" dirty="0">
            <a:solidFill>
              <a:schemeClr val="tx1"/>
            </a:solidFill>
          </a:endParaRPr>
        </a:p>
      </dgm:t>
    </dgm:pt>
    <dgm:pt modelId="{31C37DC6-8A9A-4602-8D89-8D4BF28E0C6E}" type="parTrans" cxnId="{F9A931ED-F248-4CD3-A506-4CCD7D1DBBE5}">
      <dgm:prSet/>
      <dgm:spPr/>
      <dgm:t>
        <a:bodyPr/>
        <a:lstStyle/>
        <a:p>
          <a:endParaRPr lang="ru-RU"/>
        </a:p>
      </dgm:t>
    </dgm:pt>
    <dgm:pt modelId="{50708707-F42A-41C5-86FF-0B23254CBF54}" type="sibTrans" cxnId="{F9A931ED-F248-4CD3-A506-4CCD7D1DBBE5}">
      <dgm:prSet/>
      <dgm:spPr/>
      <dgm:t>
        <a:bodyPr/>
        <a:lstStyle/>
        <a:p>
          <a:endParaRPr lang="ru-RU"/>
        </a:p>
      </dgm:t>
    </dgm:pt>
    <dgm:pt modelId="{25A59D89-8482-48D0-9DA5-A2E35E9DF61C}">
      <dgm:prSet phldrT="[Текст]"/>
      <dgm:spPr/>
      <dgm:t>
        <a:bodyPr/>
        <a:lstStyle/>
        <a:p>
          <a:r>
            <a:rPr lang="ru-RU" dirty="0" smtClean="0"/>
            <a:t>Учащиеся школы</a:t>
          </a:r>
          <a:endParaRPr lang="ru-RU" dirty="0"/>
        </a:p>
      </dgm:t>
    </dgm:pt>
    <dgm:pt modelId="{921DE838-ECA3-4062-8A7F-5BA563820448}" type="parTrans" cxnId="{5A440FFF-C7D1-4A18-84CD-6204FD58CB0D}">
      <dgm:prSet/>
      <dgm:spPr/>
      <dgm:t>
        <a:bodyPr/>
        <a:lstStyle/>
        <a:p>
          <a:endParaRPr lang="ru-RU"/>
        </a:p>
      </dgm:t>
    </dgm:pt>
    <dgm:pt modelId="{8C35BAFB-0A83-40E5-944F-899A1BE575BD}" type="sibTrans" cxnId="{5A440FFF-C7D1-4A18-84CD-6204FD58CB0D}">
      <dgm:prSet/>
      <dgm:spPr/>
      <dgm:t>
        <a:bodyPr/>
        <a:lstStyle/>
        <a:p>
          <a:endParaRPr lang="ru-RU"/>
        </a:p>
      </dgm:t>
    </dgm:pt>
    <dgm:pt modelId="{F636C6D8-E95A-4C59-8BF9-BF81098B92D8}" type="pres">
      <dgm:prSet presAssocID="{E8D2CEDC-FBDC-4A66-9C93-2364800D916D}" presName="linearFlow" presStyleCnt="0">
        <dgm:presLayoutVars>
          <dgm:dir/>
          <dgm:animLvl val="lvl"/>
          <dgm:resizeHandles val="exact"/>
        </dgm:presLayoutVars>
      </dgm:prSet>
      <dgm:spPr/>
      <dgm:t>
        <a:bodyPr/>
        <a:lstStyle/>
        <a:p>
          <a:endParaRPr lang="ru-RU"/>
        </a:p>
      </dgm:t>
    </dgm:pt>
    <dgm:pt modelId="{F708E00B-DC70-48F7-854C-516A23CF706D}" type="pres">
      <dgm:prSet presAssocID="{7F62F8DF-DCEA-409B-9B1B-D6942AC8393B}" presName="composite" presStyleCnt="0"/>
      <dgm:spPr/>
    </dgm:pt>
    <dgm:pt modelId="{58BD5950-B924-4D2E-82BE-EA81AC9CF1D4}" type="pres">
      <dgm:prSet presAssocID="{7F62F8DF-DCEA-409B-9B1B-D6942AC8393B}" presName="parTx" presStyleLbl="node1" presStyleIdx="0" presStyleCnt="3">
        <dgm:presLayoutVars>
          <dgm:chMax val="0"/>
          <dgm:chPref val="0"/>
          <dgm:bulletEnabled val="1"/>
        </dgm:presLayoutVars>
      </dgm:prSet>
      <dgm:spPr/>
      <dgm:t>
        <a:bodyPr/>
        <a:lstStyle/>
        <a:p>
          <a:endParaRPr lang="ru-RU"/>
        </a:p>
      </dgm:t>
    </dgm:pt>
    <dgm:pt modelId="{EA442F6B-AC53-4992-9CD4-114B2303388F}" type="pres">
      <dgm:prSet presAssocID="{7F62F8DF-DCEA-409B-9B1B-D6942AC8393B}" presName="parSh" presStyleLbl="node1" presStyleIdx="0" presStyleCnt="3"/>
      <dgm:spPr/>
      <dgm:t>
        <a:bodyPr/>
        <a:lstStyle/>
        <a:p>
          <a:endParaRPr lang="ru-RU"/>
        </a:p>
      </dgm:t>
    </dgm:pt>
    <dgm:pt modelId="{0DED1D55-EDD2-4F9C-B3C4-8C45D93F071E}" type="pres">
      <dgm:prSet presAssocID="{7F62F8DF-DCEA-409B-9B1B-D6942AC8393B}" presName="desTx" presStyleLbl="fgAcc1" presStyleIdx="0" presStyleCnt="3">
        <dgm:presLayoutVars>
          <dgm:bulletEnabled val="1"/>
        </dgm:presLayoutVars>
      </dgm:prSet>
      <dgm:spPr/>
      <dgm:t>
        <a:bodyPr/>
        <a:lstStyle/>
        <a:p>
          <a:endParaRPr lang="ru-RU"/>
        </a:p>
      </dgm:t>
    </dgm:pt>
    <dgm:pt modelId="{1E72173C-E8E9-470D-BC13-AB04BA45AAA0}" type="pres">
      <dgm:prSet presAssocID="{F17522E4-ABD6-4747-9F5D-E713DAF79164}" presName="sibTrans" presStyleLbl="sibTrans2D1" presStyleIdx="0" presStyleCnt="2"/>
      <dgm:spPr/>
      <dgm:t>
        <a:bodyPr/>
        <a:lstStyle/>
        <a:p>
          <a:endParaRPr lang="ru-RU"/>
        </a:p>
      </dgm:t>
    </dgm:pt>
    <dgm:pt modelId="{A4FDFFD4-7096-4B69-B727-8348F9A3E40B}" type="pres">
      <dgm:prSet presAssocID="{F17522E4-ABD6-4747-9F5D-E713DAF79164}" presName="connTx" presStyleLbl="sibTrans2D1" presStyleIdx="0" presStyleCnt="2"/>
      <dgm:spPr/>
      <dgm:t>
        <a:bodyPr/>
        <a:lstStyle/>
        <a:p>
          <a:endParaRPr lang="ru-RU"/>
        </a:p>
      </dgm:t>
    </dgm:pt>
    <dgm:pt modelId="{D4C710E2-37A7-48B7-9BE0-553586C4A51D}" type="pres">
      <dgm:prSet presAssocID="{AC3AAE40-D850-40BE-9A4A-39D0D8C5F3C1}" presName="composite" presStyleCnt="0"/>
      <dgm:spPr/>
    </dgm:pt>
    <dgm:pt modelId="{FC8F30EE-7F3D-4D01-8396-C0B294B5BA19}" type="pres">
      <dgm:prSet presAssocID="{AC3AAE40-D850-40BE-9A4A-39D0D8C5F3C1}" presName="parTx" presStyleLbl="node1" presStyleIdx="0" presStyleCnt="3">
        <dgm:presLayoutVars>
          <dgm:chMax val="0"/>
          <dgm:chPref val="0"/>
          <dgm:bulletEnabled val="1"/>
        </dgm:presLayoutVars>
      </dgm:prSet>
      <dgm:spPr/>
      <dgm:t>
        <a:bodyPr/>
        <a:lstStyle/>
        <a:p>
          <a:endParaRPr lang="ru-RU"/>
        </a:p>
      </dgm:t>
    </dgm:pt>
    <dgm:pt modelId="{AB2D77C9-37F7-4DC6-AF81-E14C7775A7F7}" type="pres">
      <dgm:prSet presAssocID="{AC3AAE40-D850-40BE-9A4A-39D0D8C5F3C1}" presName="parSh" presStyleLbl="node1" presStyleIdx="1" presStyleCnt="3"/>
      <dgm:spPr/>
      <dgm:t>
        <a:bodyPr/>
        <a:lstStyle/>
        <a:p>
          <a:endParaRPr lang="ru-RU"/>
        </a:p>
      </dgm:t>
    </dgm:pt>
    <dgm:pt modelId="{A265C175-C6AB-4F9B-B392-5BE35333B5DF}" type="pres">
      <dgm:prSet presAssocID="{AC3AAE40-D850-40BE-9A4A-39D0D8C5F3C1}" presName="desTx" presStyleLbl="fgAcc1" presStyleIdx="1" presStyleCnt="3">
        <dgm:presLayoutVars>
          <dgm:bulletEnabled val="1"/>
        </dgm:presLayoutVars>
      </dgm:prSet>
      <dgm:spPr/>
      <dgm:t>
        <a:bodyPr/>
        <a:lstStyle/>
        <a:p>
          <a:endParaRPr lang="ru-RU"/>
        </a:p>
      </dgm:t>
    </dgm:pt>
    <dgm:pt modelId="{CFACC70F-2737-45B8-B995-7E3D059526E9}" type="pres">
      <dgm:prSet presAssocID="{02982047-C5DE-4D36-BDC9-4429A7DDF15C}" presName="sibTrans" presStyleLbl="sibTrans2D1" presStyleIdx="1" presStyleCnt="2"/>
      <dgm:spPr/>
      <dgm:t>
        <a:bodyPr/>
        <a:lstStyle/>
        <a:p>
          <a:endParaRPr lang="ru-RU"/>
        </a:p>
      </dgm:t>
    </dgm:pt>
    <dgm:pt modelId="{CAFCA831-7AB7-4A10-B5C1-4067A986E7F6}" type="pres">
      <dgm:prSet presAssocID="{02982047-C5DE-4D36-BDC9-4429A7DDF15C}" presName="connTx" presStyleLbl="sibTrans2D1" presStyleIdx="1" presStyleCnt="2"/>
      <dgm:spPr/>
      <dgm:t>
        <a:bodyPr/>
        <a:lstStyle/>
        <a:p>
          <a:endParaRPr lang="ru-RU"/>
        </a:p>
      </dgm:t>
    </dgm:pt>
    <dgm:pt modelId="{41CA9C7D-40E9-40EC-9495-7E433F1C8B07}" type="pres">
      <dgm:prSet presAssocID="{EF4BB8AF-D6E7-427E-BD00-B59AFAC752CB}" presName="composite" presStyleCnt="0"/>
      <dgm:spPr/>
    </dgm:pt>
    <dgm:pt modelId="{392D3DA4-2E0B-43AB-9782-060B1587C342}" type="pres">
      <dgm:prSet presAssocID="{EF4BB8AF-D6E7-427E-BD00-B59AFAC752CB}" presName="parTx" presStyleLbl="node1" presStyleIdx="1" presStyleCnt="3">
        <dgm:presLayoutVars>
          <dgm:chMax val="0"/>
          <dgm:chPref val="0"/>
          <dgm:bulletEnabled val="1"/>
        </dgm:presLayoutVars>
      </dgm:prSet>
      <dgm:spPr/>
      <dgm:t>
        <a:bodyPr/>
        <a:lstStyle/>
        <a:p>
          <a:endParaRPr lang="ru-RU"/>
        </a:p>
      </dgm:t>
    </dgm:pt>
    <dgm:pt modelId="{6673184F-E422-42ED-AB4F-22672DFBAAE0}" type="pres">
      <dgm:prSet presAssocID="{EF4BB8AF-D6E7-427E-BD00-B59AFAC752CB}" presName="parSh" presStyleLbl="node1" presStyleIdx="2" presStyleCnt="3"/>
      <dgm:spPr/>
      <dgm:t>
        <a:bodyPr/>
        <a:lstStyle/>
        <a:p>
          <a:endParaRPr lang="ru-RU"/>
        </a:p>
      </dgm:t>
    </dgm:pt>
    <dgm:pt modelId="{76755919-B67C-4DBB-9DA1-14BCD07BA506}" type="pres">
      <dgm:prSet presAssocID="{EF4BB8AF-D6E7-427E-BD00-B59AFAC752CB}" presName="desTx" presStyleLbl="fgAcc1" presStyleIdx="2" presStyleCnt="3">
        <dgm:presLayoutVars>
          <dgm:bulletEnabled val="1"/>
        </dgm:presLayoutVars>
      </dgm:prSet>
      <dgm:spPr/>
      <dgm:t>
        <a:bodyPr/>
        <a:lstStyle/>
        <a:p>
          <a:endParaRPr lang="ru-RU"/>
        </a:p>
      </dgm:t>
    </dgm:pt>
  </dgm:ptLst>
  <dgm:cxnLst>
    <dgm:cxn modelId="{1799984B-5139-4026-9A6A-8ABC017CE0F5}" type="presOf" srcId="{AC3AAE40-D850-40BE-9A4A-39D0D8C5F3C1}" destId="{AB2D77C9-37F7-4DC6-AF81-E14C7775A7F7}" srcOrd="1" destOrd="0" presId="urn:microsoft.com/office/officeart/2005/8/layout/process3"/>
    <dgm:cxn modelId="{AC3BF892-F33D-4A7B-AFBB-D7D0BDA43426}" type="presOf" srcId="{0211A077-7E51-4B5C-BCE1-E48CFE0CCE99}" destId="{A265C175-C6AB-4F9B-B392-5BE35333B5DF}" srcOrd="0" destOrd="0" presId="urn:microsoft.com/office/officeart/2005/8/layout/process3"/>
    <dgm:cxn modelId="{F9A931ED-F248-4CD3-A506-4CCD7D1DBBE5}" srcId="{E8D2CEDC-FBDC-4A66-9C93-2364800D916D}" destId="{EF4BB8AF-D6E7-427E-BD00-B59AFAC752CB}" srcOrd="2" destOrd="0" parTransId="{31C37DC6-8A9A-4602-8D89-8D4BF28E0C6E}" sibTransId="{50708707-F42A-41C5-86FF-0B23254CBF54}"/>
    <dgm:cxn modelId="{27E3B9D2-349B-4929-9C50-A2F226C5EDC8}" srcId="{7F62F8DF-DCEA-409B-9B1B-D6942AC8393B}" destId="{41CC9EE4-8DEE-47FC-B23C-66DAE3F9C685}" srcOrd="0" destOrd="0" parTransId="{A81BD6A8-AD28-459F-B439-C21D97F02FAA}" sibTransId="{5C516827-A15E-417F-93FB-4B507CFB3066}"/>
    <dgm:cxn modelId="{E56FCB93-57D1-4E81-91C3-BB344295DABD}" type="presOf" srcId="{E8D2CEDC-FBDC-4A66-9C93-2364800D916D}" destId="{F636C6D8-E95A-4C59-8BF9-BF81098B92D8}" srcOrd="0" destOrd="0" presId="urn:microsoft.com/office/officeart/2005/8/layout/process3"/>
    <dgm:cxn modelId="{4B2FDDB6-6B7B-4881-9EF2-A38CED9D2055}" type="presOf" srcId="{41CC9EE4-8DEE-47FC-B23C-66DAE3F9C685}" destId="{0DED1D55-EDD2-4F9C-B3C4-8C45D93F071E}" srcOrd="0" destOrd="0" presId="urn:microsoft.com/office/officeart/2005/8/layout/process3"/>
    <dgm:cxn modelId="{3208D6AD-D016-460C-B051-4A6454730195}" type="presOf" srcId="{F17522E4-ABD6-4747-9F5D-E713DAF79164}" destId="{1E72173C-E8E9-470D-BC13-AB04BA45AAA0}" srcOrd="0" destOrd="0" presId="urn:microsoft.com/office/officeart/2005/8/layout/process3"/>
    <dgm:cxn modelId="{EA497BFC-B69C-4E15-A8A1-67C9C6A54704}" type="presOf" srcId="{02982047-C5DE-4D36-BDC9-4429A7DDF15C}" destId="{CAFCA831-7AB7-4A10-B5C1-4067A986E7F6}" srcOrd="1" destOrd="0" presId="urn:microsoft.com/office/officeart/2005/8/layout/process3"/>
    <dgm:cxn modelId="{F5ED6749-28B0-4C58-AAB1-A73FC92D6AB3}" type="presOf" srcId="{AC3AAE40-D850-40BE-9A4A-39D0D8C5F3C1}" destId="{FC8F30EE-7F3D-4D01-8396-C0B294B5BA19}" srcOrd="0" destOrd="0" presId="urn:microsoft.com/office/officeart/2005/8/layout/process3"/>
    <dgm:cxn modelId="{01D829DD-CD78-4E36-BAF7-D32B27ED5FE4}" srcId="{AC3AAE40-D850-40BE-9A4A-39D0D8C5F3C1}" destId="{0211A077-7E51-4B5C-BCE1-E48CFE0CCE99}" srcOrd="0" destOrd="0" parTransId="{EF0C1A6D-83A2-40B2-B79C-42AD3D4A9DB6}" sibTransId="{EB15A529-CCF0-468F-A0BC-D36F5879BD6B}"/>
    <dgm:cxn modelId="{C5BD7E02-1E2B-4BC2-BB2F-C93F171599D3}" type="presOf" srcId="{02982047-C5DE-4D36-BDC9-4429A7DDF15C}" destId="{CFACC70F-2737-45B8-B995-7E3D059526E9}" srcOrd="0" destOrd="0" presId="urn:microsoft.com/office/officeart/2005/8/layout/process3"/>
    <dgm:cxn modelId="{148F0A6F-A63E-432D-A862-047E5D1FB013}" type="presOf" srcId="{F17522E4-ABD6-4747-9F5D-E713DAF79164}" destId="{A4FDFFD4-7096-4B69-B727-8348F9A3E40B}" srcOrd="1" destOrd="0" presId="urn:microsoft.com/office/officeart/2005/8/layout/process3"/>
    <dgm:cxn modelId="{D45FCB20-203F-4752-B6AD-7103C979F6A3}" type="presOf" srcId="{7F62F8DF-DCEA-409B-9B1B-D6942AC8393B}" destId="{58BD5950-B924-4D2E-82BE-EA81AC9CF1D4}" srcOrd="0" destOrd="0" presId="urn:microsoft.com/office/officeart/2005/8/layout/process3"/>
    <dgm:cxn modelId="{6E85A95B-3BC6-40C3-883C-84F74EEEE979}" type="presOf" srcId="{EF4BB8AF-D6E7-427E-BD00-B59AFAC752CB}" destId="{392D3DA4-2E0B-43AB-9782-060B1587C342}" srcOrd="0" destOrd="0" presId="urn:microsoft.com/office/officeart/2005/8/layout/process3"/>
    <dgm:cxn modelId="{E818DDC6-999A-4548-8279-333F50FE4064}" srcId="{E8D2CEDC-FBDC-4A66-9C93-2364800D916D}" destId="{7F62F8DF-DCEA-409B-9B1B-D6942AC8393B}" srcOrd="0" destOrd="0" parTransId="{546F98FF-93B0-47F4-A068-1938EA719C40}" sibTransId="{F17522E4-ABD6-4747-9F5D-E713DAF79164}"/>
    <dgm:cxn modelId="{15F2CC43-C287-4D91-8292-707E2E76B5DD}" type="presOf" srcId="{25A59D89-8482-48D0-9DA5-A2E35E9DF61C}" destId="{76755919-B67C-4DBB-9DA1-14BCD07BA506}" srcOrd="0" destOrd="0" presId="urn:microsoft.com/office/officeart/2005/8/layout/process3"/>
    <dgm:cxn modelId="{5A440FFF-C7D1-4A18-84CD-6204FD58CB0D}" srcId="{EF4BB8AF-D6E7-427E-BD00-B59AFAC752CB}" destId="{25A59D89-8482-48D0-9DA5-A2E35E9DF61C}" srcOrd="0" destOrd="0" parTransId="{921DE838-ECA3-4062-8A7F-5BA563820448}" sibTransId="{8C35BAFB-0A83-40E5-944F-899A1BE575BD}"/>
    <dgm:cxn modelId="{773C15F4-3581-4763-B9C0-76C76DFD4E67}" type="presOf" srcId="{EF4BB8AF-D6E7-427E-BD00-B59AFAC752CB}" destId="{6673184F-E422-42ED-AB4F-22672DFBAAE0}" srcOrd="1" destOrd="0" presId="urn:microsoft.com/office/officeart/2005/8/layout/process3"/>
    <dgm:cxn modelId="{F88DB033-D014-49E6-88CE-FF5E380A6B47}" srcId="{E8D2CEDC-FBDC-4A66-9C93-2364800D916D}" destId="{AC3AAE40-D850-40BE-9A4A-39D0D8C5F3C1}" srcOrd="1" destOrd="0" parTransId="{59D7795C-57B0-45B5-A9EF-C9FB85692F64}" sibTransId="{02982047-C5DE-4D36-BDC9-4429A7DDF15C}"/>
    <dgm:cxn modelId="{834C4BD3-4301-4191-A7A0-CDB80216B0E3}" type="presOf" srcId="{7F62F8DF-DCEA-409B-9B1B-D6942AC8393B}" destId="{EA442F6B-AC53-4992-9CD4-114B2303388F}" srcOrd="1" destOrd="0" presId="urn:microsoft.com/office/officeart/2005/8/layout/process3"/>
    <dgm:cxn modelId="{3A5976EA-2C15-41BD-96E7-C478BBD2EB23}" type="presParOf" srcId="{F636C6D8-E95A-4C59-8BF9-BF81098B92D8}" destId="{F708E00B-DC70-48F7-854C-516A23CF706D}" srcOrd="0" destOrd="0" presId="urn:microsoft.com/office/officeart/2005/8/layout/process3"/>
    <dgm:cxn modelId="{168FE0AA-5466-4A3E-AD4B-FEBC8CCAD73C}" type="presParOf" srcId="{F708E00B-DC70-48F7-854C-516A23CF706D}" destId="{58BD5950-B924-4D2E-82BE-EA81AC9CF1D4}" srcOrd="0" destOrd="0" presId="urn:microsoft.com/office/officeart/2005/8/layout/process3"/>
    <dgm:cxn modelId="{3866B607-6CE8-4220-AD95-E29D6B7DDB72}" type="presParOf" srcId="{F708E00B-DC70-48F7-854C-516A23CF706D}" destId="{EA442F6B-AC53-4992-9CD4-114B2303388F}" srcOrd="1" destOrd="0" presId="urn:microsoft.com/office/officeart/2005/8/layout/process3"/>
    <dgm:cxn modelId="{127DEAE0-F70B-4E9B-AEC8-5E1335F42130}" type="presParOf" srcId="{F708E00B-DC70-48F7-854C-516A23CF706D}" destId="{0DED1D55-EDD2-4F9C-B3C4-8C45D93F071E}" srcOrd="2" destOrd="0" presId="urn:microsoft.com/office/officeart/2005/8/layout/process3"/>
    <dgm:cxn modelId="{74069ABB-DE79-4314-AA3B-55FA188564BF}" type="presParOf" srcId="{F636C6D8-E95A-4C59-8BF9-BF81098B92D8}" destId="{1E72173C-E8E9-470D-BC13-AB04BA45AAA0}" srcOrd="1" destOrd="0" presId="urn:microsoft.com/office/officeart/2005/8/layout/process3"/>
    <dgm:cxn modelId="{524CA4DF-BC38-4DEB-8C87-4F4BE7DA40AE}" type="presParOf" srcId="{1E72173C-E8E9-470D-BC13-AB04BA45AAA0}" destId="{A4FDFFD4-7096-4B69-B727-8348F9A3E40B}" srcOrd="0" destOrd="0" presId="urn:microsoft.com/office/officeart/2005/8/layout/process3"/>
    <dgm:cxn modelId="{A1ADBCD4-8AC0-4FCC-9411-BEAF0DD8C6AD}" type="presParOf" srcId="{F636C6D8-E95A-4C59-8BF9-BF81098B92D8}" destId="{D4C710E2-37A7-48B7-9BE0-553586C4A51D}" srcOrd="2" destOrd="0" presId="urn:microsoft.com/office/officeart/2005/8/layout/process3"/>
    <dgm:cxn modelId="{2F6015D9-2ADD-4EE8-9710-48EE190DBFB4}" type="presParOf" srcId="{D4C710E2-37A7-48B7-9BE0-553586C4A51D}" destId="{FC8F30EE-7F3D-4D01-8396-C0B294B5BA19}" srcOrd="0" destOrd="0" presId="urn:microsoft.com/office/officeart/2005/8/layout/process3"/>
    <dgm:cxn modelId="{18C288DB-CB9F-4B9A-A51F-D6B3A01507AB}" type="presParOf" srcId="{D4C710E2-37A7-48B7-9BE0-553586C4A51D}" destId="{AB2D77C9-37F7-4DC6-AF81-E14C7775A7F7}" srcOrd="1" destOrd="0" presId="urn:microsoft.com/office/officeart/2005/8/layout/process3"/>
    <dgm:cxn modelId="{746058DE-F8E9-48DD-B161-A384287C0171}" type="presParOf" srcId="{D4C710E2-37A7-48B7-9BE0-553586C4A51D}" destId="{A265C175-C6AB-4F9B-B392-5BE35333B5DF}" srcOrd="2" destOrd="0" presId="urn:microsoft.com/office/officeart/2005/8/layout/process3"/>
    <dgm:cxn modelId="{59BB5CB6-6E76-4C5C-A48E-981DF7DA8EA1}" type="presParOf" srcId="{F636C6D8-E95A-4C59-8BF9-BF81098B92D8}" destId="{CFACC70F-2737-45B8-B995-7E3D059526E9}" srcOrd="3" destOrd="0" presId="urn:microsoft.com/office/officeart/2005/8/layout/process3"/>
    <dgm:cxn modelId="{AF12D438-6445-4FC8-8528-2E950B74ED7C}" type="presParOf" srcId="{CFACC70F-2737-45B8-B995-7E3D059526E9}" destId="{CAFCA831-7AB7-4A10-B5C1-4067A986E7F6}" srcOrd="0" destOrd="0" presId="urn:microsoft.com/office/officeart/2005/8/layout/process3"/>
    <dgm:cxn modelId="{DC76D031-1300-48C8-8851-C3083C928A82}" type="presParOf" srcId="{F636C6D8-E95A-4C59-8BF9-BF81098B92D8}" destId="{41CA9C7D-40E9-40EC-9495-7E433F1C8B07}" srcOrd="4" destOrd="0" presId="urn:microsoft.com/office/officeart/2005/8/layout/process3"/>
    <dgm:cxn modelId="{342120A4-598D-4F55-96AC-1677806468CD}" type="presParOf" srcId="{41CA9C7D-40E9-40EC-9495-7E433F1C8B07}" destId="{392D3DA4-2E0B-43AB-9782-060B1587C342}" srcOrd="0" destOrd="0" presId="urn:microsoft.com/office/officeart/2005/8/layout/process3"/>
    <dgm:cxn modelId="{DA860330-F643-4A9D-B6D2-2B184DBE5AC6}" type="presParOf" srcId="{41CA9C7D-40E9-40EC-9495-7E433F1C8B07}" destId="{6673184F-E422-42ED-AB4F-22672DFBAAE0}" srcOrd="1" destOrd="0" presId="urn:microsoft.com/office/officeart/2005/8/layout/process3"/>
    <dgm:cxn modelId="{E65BAD7A-E857-44CB-8D99-47170E2475B0}" type="presParOf" srcId="{41CA9C7D-40E9-40EC-9495-7E433F1C8B07}" destId="{76755919-B67C-4DBB-9DA1-14BCD07BA506}"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72371-7B2F-4C5D-B980-AA7964F4C3F4}" type="doc">
      <dgm:prSet loTypeId="urn:microsoft.com/office/officeart/2005/8/layout/radial6" loCatId="relationship" qsTypeId="urn:microsoft.com/office/officeart/2005/8/quickstyle/3d3" qsCatId="3D" csTypeId="urn:microsoft.com/office/officeart/2005/8/colors/colorful1" csCatId="colorful" phldr="1"/>
      <dgm:spPr/>
      <dgm:t>
        <a:bodyPr/>
        <a:lstStyle/>
        <a:p>
          <a:endParaRPr lang="ru-RU"/>
        </a:p>
      </dgm:t>
    </dgm:pt>
    <dgm:pt modelId="{66D6175E-2B63-41CD-97CF-46731DE7C4DA}">
      <dgm:prSet phldrT="[Текст]" custT="1"/>
      <dgm:spPr/>
      <dgm:t>
        <a:bodyPr/>
        <a:lstStyle/>
        <a:p>
          <a:r>
            <a:rPr lang="ru-RU" sz="1400" b="1" i="1" dirty="0" smtClean="0">
              <a:solidFill>
                <a:schemeClr val="tx1"/>
              </a:solidFill>
            </a:rPr>
            <a:t>Структура совета клуба</a:t>
          </a:r>
          <a:endParaRPr lang="ru-RU" sz="1400" b="1" i="1" dirty="0">
            <a:solidFill>
              <a:schemeClr val="tx1"/>
            </a:solidFill>
          </a:endParaRPr>
        </a:p>
      </dgm:t>
    </dgm:pt>
    <dgm:pt modelId="{DABDCD2B-318D-48E5-8A70-61214EBE25DE}" type="parTrans" cxnId="{9F84FC02-3510-4961-BB32-63C99C01F684}">
      <dgm:prSet/>
      <dgm:spPr/>
      <dgm:t>
        <a:bodyPr/>
        <a:lstStyle/>
        <a:p>
          <a:endParaRPr lang="ru-RU"/>
        </a:p>
      </dgm:t>
    </dgm:pt>
    <dgm:pt modelId="{B6DF0BB5-0921-446D-B63C-D6C0B68D9292}" type="sibTrans" cxnId="{9F84FC02-3510-4961-BB32-63C99C01F684}">
      <dgm:prSet/>
      <dgm:spPr/>
      <dgm:t>
        <a:bodyPr/>
        <a:lstStyle/>
        <a:p>
          <a:endParaRPr lang="ru-RU"/>
        </a:p>
      </dgm:t>
    </dgm:pt>
    <dgm:pt modelId="{367AED6E-8631-4200-8D64-9D9EE762F88D}">
      <dgm:prSet phldrT="[Текст]" custT="1"/>
      <dgm:spPr/>
      <dgm:t>
        <a:bodyPr/>
        <a:lstStyle/>
        <a:p>
          <a:r>
            <a:rPr lang="ru-RU" sz="1050" b="1" dirty="0" smtClean="0">
              <a:solidFill>
                <a:schemeClr val="tx1"/>
              </a:solidFill>
            </a:rPr>
            <a:t>Председатель клуба</a:t>
          </a:r>
          <a:endParaRPr lang="ru-RU" sz="1050" b="1" dirty="0">
            <a:solidFill>
              <a:schemeClr val="tx1"/>
            </a:solidFill>
          </a:endParaRPr>
        </a:p>
      </dgm:t>
    </dgm:pt>
    <dgm:pt modelId="{8F00135B-9401-4B03-AD2F-1A9797B15EB9}" type="parTrans" cxnId="{16A24DD0-F6F0-4A51-9F55-740BCD0DD40A}">
      <dgm:prSet/>
      <dgm:spPr/>
      <dgm:t>
        <a:bodyPr/>
        <a:lstStyle/>
        <a:p>
          <a:endParaRPr lang="ru-RU"/>
        </a:p>
      </dgm:t>
    </dgm:pt>
    <dgm:pt modelId="{C1A01C21-AAE9-4D05-9BF1-B502FE28F84A}" type="sibTrans" cxnId="{16A24DD0-F6F0-4A51-9F55-740BCD0DD40A}">
      <dgm:prSet/>
      <dgm:spPr/>
      <dgm:t>
        <a:bodyPr/>
        <a:lstStyle/>
        <a:p>
          <a:endParaRPr lang="ru-RU"/>
        </a:p>
      </dgm:t>
    </dgm:pt>
    <dgm:pt modelId="{30251854-F4D3-4AEE-A027-9DD65110841A}">
      <dgm:prSet phldrT="[Текст]" custT="1"/>
      <dgm:spPr/>
      <dgm:t>
        <a:bodyPr/>
        <a:lstStyle/>
        <a:p>
          <a:r>
            <a:rPr lang="ru-RU" sz="1100" b="1" dirty="0" smtClean="0">
              <a:solidFill>
                <a:schemeClr val="tx1"/>
              </a:solidFill>
            </a:rPr>
            <a:t>Спортивно-массовый сектор</a:t>
          </a:r>
          <a:endParaRPr lang="ru-RU" sz="1100" b="1" dirty="0">
            <a:solidFill>
              <a:schemeClr val="tx1"/>
            </a:solidFill>
          </a:endParaRPr>
        </a:p>
      </dgm:t>
    </dgm:pt>
    <dgm:pt modelId="{92695821-B665-4FB1-85A5-A146FEE339CD}" type="parTrans" cxnId="{DC7BBC88-0226-4040-849F-DB29C743A426}">
      <dgm:prSet/>
      <dgm:spPr/>
      <dgm:t>
        <a:bodyPr/>
        <a:lstStyle/>
        <a:p>
          <a:endParaRPr lang="ru-RU"/>
        </a:p>
      </dgm:t>
    </dgm:pt>
    <dgm:pt modelId="{E7419378-23C6-4B73-B2EB-39A20F9D57FC}" type="sibTrans" cxnId="{DC7BBC88-0226-4040-849F-DB29C743A426}">
      <dgm:prSet/>
      <dgm:spPr/>
      <dgm:t>
        <a:bodyPr/>
        <a:lstStyle/>
        <a:p>
          <a:endParaRPr lang="ru-RU"/>
        </a:p>
      </dgm:t>
    </dgm:pt>
    <dgm:pt modelId="{99366FA1-A9E5-4A8C-8EE1-7DF3C6355549}">
      <dgm:prSet phldrT="[Текст]" custT="1"/>
      <dgm:spPr/>
      <dgm:t>
        <a:bodyPr/>
        <a:lstStyle/>
        <a:p>
          <a:r>
            <a:rPr lang="ru-RU" sz="900" b="1" dirty="0" smtClean="0">
              <a:solidFill>
                <a:schemeClr val="tx1"/>
              </a:solidFill>
            </a:rPr>
            <a:t>Организационно-хозяйственный сектор</a:t>
          </a:r>
          <a:endParaRPr lang="ru-RU" sz="900" b="1" dirty="0">
            <a:solidFill>
              <a:schemeClr val="tx1"/>
            </a:solidFill>
          </a:endParaRPr>
        </a:p>
      </dgm:t>
    </dgm:pt>
    <dgm:pt modelId="{E0038112-B198-4202-821E-FDD7329C070C}" type="parTrans" cxnId="{FF6973F2-6070-46AA-93B9-F1FD95AAF848}">
      <dgm:prSet/>
      <dgm:spPr/>
      <dgm:t>
        <a:bodyPr/>
        <a:lstStyle/>
        <a:p>
          <a:endParaRPr lang="ru-RU"/>
        </a:p>
      </dgm:t>
    </dgm:pt>
    <dgm:pt modelId="{C6D9B324-55DB-4013-9368-DC5A57EA94BE}" type="sibTrans" cxnId="{FF6973F2-6070-46AA-93B9-F1FD95AAF848}">
      <dgm:prSet/>
      <dgm:spPr/>
      <dgm:t>
        <a:bodyPr/>
        <a:lstStyle/>
        <a:p>
          <a:endParaRPr lang="ru-RU"/>
        </a:p>
      </dgm:t>
    </dgm:pt>
    <dgm:pt modelId="{9D2F1BC9-1CE3-41AE-B539-82FB6A102437}">
      <dgm:prSet phldrT="[Текст]" custT="1"/>
      <dgm:spPr/>
      <dgm:t>
        <a:bodyPr/>
        <a:lstStyle/>
        <a:p>
          <a:r>
            <a:rPr lang="ru-RU" sz="1200" b="1" dirty="0" smtClean="0">
              <a:solidFill>
                <a:schemeClr val="tx1"/>
              </a:solidFill>
            </a:rPr>
            <a:t>Судейская коллегия</a:t>
          </a:r>
          <a:endParaRPr lang="ru-RU" sz="1200" b="1" dirty="0">
            <a:solidFill>
              <a:schemeClr val="tx1"/>
            </a:solidFill>
          </a:endParaRPr>
        </a:p>
      </dgm:t>
    </dgm:pt>
    <dgm:pt modelId="{201026AA-705A-4F99-982B-FF60BA37D79A}" type="parTrans" cxnId="{9D4C76EF-28DD-4828-8293-FD5DD82E58E7}">
      <dgm:prSet/>
      <dgm:spPr/>
      <dgm:t>
        <a:bodyPr/>
        <a:lstStyle/>
        <a:p>
          <a:endParaRPr lang="ru-RU"/>
        </a:p>
      </dgm:t>
    </dgm:pt>
    <dgm:pt modelId="{01B8D492-6A0E-4C47-B1EE-9BBB8C104833}" type="sibTrans" cxnId="{9D4C76EF-28DD-4828-8293-FD5DD82E58E7}">
      <dgm:prSet/>
      <dgm:spPr/>
      <dgm:t>
        <a:bodyPr/>
        <a:lstStyle/>
        <a:p>
          <a:endParaRPr lang="ru-RU"/>
        </a:p>
      </dgm:t>
    </dgm:pt>
    <dgm:pt modelId="{FD16816D-9C49-47B3-8726-4692401EF3A0}" type="pres">
      <dgm:prSet presAssocID="{18272371-7B2F-4C5D-B980-AA7964F4C3F4}" presName="Name0" presStyleCnt="0">
        <dgm:presLayoutVars>
          <dgm:chMax val="1"/>
          <dgm:dir/>
          <dgm:animLvl val="ctr"/>
          <dgm:resizeHandles val="exact"/>
        </dgm:presLayoutVars>
      </dgm:prSet>
      <dgm:spPr/>
      <dgm:t>
        <a:bodyPr/>
        <a:lstStyle/>
        <a:p>
          <a:endParaRPr lang="ru-RU"/>
        </a:p>
      </dgm:t>
    </dgm:pt>
    <dgm:pt modelId="{9FA6BC25-85AD-49C8-A372-CD9F5229310E}" type="pres">
      <dgm:prSet presAssocID="{66D6175E-2B63-41CD-97CF-46731DE7C4DA}" presName="centerShape" presStyleLbl="node0" presStyleIdx="0" presStyleCnt="1" custScaleX="112013" custScaleY="95014"/>
      <dgm:spPr/>
      <dgm:t>
        <a:bodyPr/>
        <a:lstStyle/>
        <a:p>
          <a:endParaRPr lang="ru-RU"/>
        </a:p>
      </dgm:t>
    </dgm:pt>
    <dgm:pt modelId="{183A51EC-E600-4396-A81D-0F6EFDB2D644}" type="pres">
      <dgm:prSet presAssocID="{367AED6E-8631-4200-8D64-9D9EE762F88D}" presName="node" presStyleLbl="node1" presStyleIdx="0" presStyleCnt="4" custScaleX="147089" custScaleY="146486">
        <dgm:presLayoutVars>
          <dgm:bulletEnabled val="1"/>
        </dgm:presLayoutVars>
      </dgm:prSet>
      <dgm:spPr/>
      <dgm:t>
        <a:bodyPr/>
        <a:lstStyle/>
        <a:p>
          <a:endParaRPr lang="ru-RU"/>
        </a:p>
      </dgm:t>
    </dgm:pt>
    <dgm:pt modelId="{825990C9-F0E7-4C33-96F8-615A0269982F}" type="pres">
      <dgm:prSet presAssocID="{367AED6E-8631-4200-8D64-9D9EE762F88D}" presName="dummy" presStyleCnt="0"/>
      <dgm:spPr/>
    </dgm:pt>
    <dgm:pt modelId="{4DBC322E-A69F-430E-88E2-AD7A8B258882}" type="pres">
      <dgm:prSet presAssocID="{C1A01C21-AAE9-4D05-9BF1-B502FE28F84A}" presName="sibTrans" presStyleLbl="sibTrans2D1" presStyleIdx="0" presStyleCnt="4"/>
      <dgm:spPr/>
      <dgm:t>
        <a:bodyPr/>
        <a:lstStyle/>
        <a:p>
          <a:endParaRPr lang="ru-RU"/>
        </a:p>
      </dgm:t>
    </dgm:pt>
    <dgm:pt modelId="{7714C76F-C246-4C10-87B6-A34B72D4A4EE}" type="pres">
      <dgm:prSet presAssocID="{30251854-F4D3-4AEE-A027-9DD65110841A}" presName="node" presStyleLbl="node1" presStyleIdx="1" presStyleCnt="4" custScaleX="154709" custScaleY="126279" custRadScaleRad="114036">
        <dgm:presLayoutVars>
          <dgm:bulletEnabled val="1"/>
        </dgm:presLayoutVars>
      </dgm:prSet>
      <dgm:spPr/>
      <dgm:t>
        <a:bodyPr/>
        <a:lstStyle/>
        <a:p>
          <a:endParaRPr lang="ru-RU"/>
        </a:p>
      </dgm:t>
    </dgm:pt>
    <dgm:pt modelId="{7DA59DE3-0671-4C65-83B1-C79236752497}" type="pres">
      <dgm:prSet presAssocID="{30251854-F4D3-4AEE-A027-9DD65110841A}" presName="dummy" presStyleCnt="0"/>
      <dgm:spPr/>
    </dgm:pt>
    <dgm:pt modelId="{F231B1B3-9D6A-477C-97AD-2420F7FE3455}" type="pres">
      <dgm:prSet presAssocID="{E7419378-23C6-4B73-B2EB-39A20F9D57FC}" presName="sibTrans" presStyleLbl="sibTrans2D1" presStyleIdx="1" presStyleCnt="4"/>
      <dgm:spPr/>
      <dgm:t>
        <a:bodyPr/>
        <a:lstStyle/>
        <a:p>
          <a:endParaRPr lang="ru-RU"/>
        </a:p>
      </dgm:t>
    </dgm:pt>
    <dgm:pt modelId="{847D751B-5787-467C-A34C-86ED6C448EB7}" type="pres">
      <dgm:prSet presAssocID="{99366FA1-A9E5-4A8C-8EE1-7DF3C6355549}" presName="node" presStyleLbl="node1" presStyleIdx="2" presStyleCnt="4" custScaleX="148402" custScaleY="131633" custRadScaleRad="109126" custRadScaleInc="-4094">
        <dgm:presLayoutVars>
          <dgm:bulletEnabled val="1"/>
        </dgm:presLayoutVars>
      </dgm:prSet>
      <dgm:spPr/>
      <dgm:t>
        <a:bodyPr/>
        <a:lstStyle/>
        <a:p>
          <a:endParaRPr lang="ru-RU"/>
        </a:p>
      </dgm:t>
    </dgm:pt>
    <dgm:pt modelId="{FAB8645C-D4D8-4E18-BD34-C8D4EB582401}" type="pres">
      <dgm:prSet presAssocID="{99366FA1-A9E5-4A8C-8EE1-7DF3C6355549}" presName="dummy" presStyleCnt="0"/>
      <dgm:spPr/>
    </dgm:pt>
    <dgm:pt modelId="{5487ADA5-B526-4373-A48C-D50030CA6707}" type="pres">
      <dgm:prSet presAssocID="{C6D9B324-55DB-4013-9368-DC5A57EA94BE}" presName="sibTrans" presStyleLbl="sibTrans2D1" presStyleIdx="2" presStyleCnt="4"/>
      <dgm:spPr/>
      <dgm:t>
        <a:bodyPr/>
        <a:lstStyle/>
        <a:p>
          <a:endParaRPr lang="ru-RU"/>
        </a:p>
      </dgm:t>
    </dgm:pt>
    <dgm:pt modelId="{B3DBC80F-4AD2-44C5-B4F5-A760C02D73D6}" type="pres">
      <dgm:prSet presAssocID="{9D2F1BC9-1CE3-41AE-B539-82FB6A102437}" presName="node" presStyleLbl="node1" presStyleIdx="3" presStyleCnt="4" custScaleX="146617" custScaleY="154646" custRadScaleRad="109360" custRadScaleInc="1362">
        <dgm:presLayoutVars>
          <dgm:bulletEnabled val="1"/>
        </dgm:presLayoutVars>
      </dgm:prSet>
      <dgm:spPr/>
      <dgm:t>
        <a:bodyPr/>
        <a:lstStyle/>
        <a:p>
          <a:endParaRPr lang="ru-RU"/>
        </a:p>
      </dgm:t>
    </dgm:pt>
    <dgm:pt modelId="{4E69DE57-1A37-436B-AFA0-6F6EA063A286}" type="pres">
      <dgm:prSet presAssocID="{9D2F1BC9-1CE3-41AE-B539-82FB6A102437}" presName="dummy" presStyleCnt="0"/>
      <dgm:spPr/>
    </dgm:pt>
    <dgm:pt modelId="{E84C8BB9-CAEE-417C-8EF0-47DB4D453F5A}" type="pres">
      <dgm:prSet presAssocID="{01B8D492-6A0E-4C47-B1EE-9BBB8C104833}" presName="sibTrans" presStyleLbl="sibTrans2D1" presStyleIdx="3" presStyleCnt="4"/>
      <dgm:spPr/>
      <dgm:t>
        <a:bodyPr/>
        <a:lstStyle/>
        <a:p>
          <a:endParaRPr lang="ru-RU"/>
        </a:p>
      </dgm:t>
    </dgm:pt>
  </dgm:ptLst>
  <dgm:cxnLst>
    <dgm:cxn modelId="{6A7C9CF6-DB5C-4F5F-85C9-4130C6077BCF}" type="presOf" srcId="{99366FA1-A9E5-4A8C-8EE1-7DF3C6355549}" destId="{847D751B-5787-467C-A34C-86ED6C448EB7}" srcOrd="0" destOrd="0" presId="urn:microsoft.com/office/officeart/2005/8/layout/radial6"/>
    <dgm:cxn modelId="{3791CC03-E352-4699-BDF9-03BB4E62BA82}" type="presOf" srcId="{30251854-F4D3-4AEE-A027-9DD65110841A}" destId="{7714C76F-C246-4C10-87B6-A34B72D4A4EE}" srcOrd="0" destOrd="0" presId="urn:microsoft.com/office/officeart/2005/8/layout/radial6"/>
    <dgm:cxn modelId="{B4CAA3F2-5473-41E1-AB62-50C7D7A89FE8}" type="presOf" srcId="{66D6175E-2B63-41CD-97CF-46731DE7C4DA}" destId="{9FA6BC25-85AD-49C8-A372-CD9F5229310E}" srcOrd="0" destOrd="0" presId="urn:microsoft.com/office/officeart/2005/8/layout/radial6"/>
    <dgm:cxn modelId="{2DFE99B8-19AF-4EC2-999C-E554F50EDADF}" type="presOf" srcId="{367AED6E-8631-4200-8D64-9D9EE762F88D}" destId="{183A51EC-E600-4396-A81D-0F6EFDB2D644}" srcOrd="0" destOrd="0" presId="urn:microsoft.com/office/officeart/2005/8/layout/radial6"/>
    <dgm:cxn modelId="{8D7C0340-EDEB-4A8B-81DC-FEE23F08C0B6}" type="presOf" srcId="{01B8D492-6A0E-4C47-B1EE-9BBB8C104833}" destId="{E84C8BB9-CAEE-417C-8EF0-47DB4D453F5A}" srcOrd="0" destOrd="0" presId="urn:microsoft.com/office/officeart/2005/8/layout/radial6"/>
    <dgm:cxn modelId="{9F84FC02-3510-4961-BB32-63C99C01F684}" srcId="{18272371-7B2F-4C5D-B980-AA7964F4C3F4}" destId="{66D6175E-2B63-41CD-97CF-46731DE7C4DA}" srcOrd="0" destOrd="0" parTransId="{DABDCD2B-318D-48E5-8A70-61214EBE25DE}" sibTransId="{B6DF0BB5-0921-446D-B63C-D6C0B68D9292}"/>
    <dgm:cxn modelId="{16A24DD0-F6F0-4A51-9F55-740BCD0DD40A}" srcId="{66D6175E-2B63-41CD-97CF-46731DE7C4DA}" destId="{367AED6E-8631-4200-8D64-9D9EE762F88D}" srcOrd="0" destOrd="0" parTransId="{8F00135B-9401-4B03-AD2F-1A9797B15EB9}" sibTransId="{C1A01C21-AAE9-4D05-9BF1-B502FE28F84A}"/>
    <dgm:cxn modelId="{AC12AB4A-062F-48EB-8288-809FB39C9D61}" type="presOf" srcId="{E7419378-23C6-4B73-B2EB-39A20F9D57FC}" destId="{F231B1B3-9D6A-477C-97AD-2420F7FE3455}" srcOrd="0" destOrd="0" presId="urn:microsoft.com/office/officeart/2005/8/layout/radial6"/>
    <dgm:cxn modelId="{ADE8C41C-DAEF-4A63-9D96-3BAB631D33AB}" type="presOf" srcId="{18272371-7B2F-4C5D-B980-AA7964F4C3F4}" destId="{FD16816D-9C49-47B3-8726-4692401EF3A0}" srcOrd="0" destOrd="0" presId="urn:microsoft.com/office/officeart/2005/8/layout/radial6"/>
    <dgm:cxn modelId="{0F732ADD-30BC-4497-95AC-02DD20975E9E}" type="presOf" srcId="{C6D9B324-55DB-4013-9368-DC5A57EA94BE}" destId="{5487ADA5-B526-4373-A48C-D50030CA6707}" srcOrd="0" destOrd="0" presId="urn:microsoft.com/office/officeart/2005/8/layout/radial6"/>
    <dgm:cxn modelId="{7BA66FCD-5346-4614-B9AB-CF4D5607789D}" type="presOf" srcId="{C1A01C21-AAE9-4D05-9BF1-B502FE28F84A}" destId="{4DBC322E-A69F-430E-88E2-AD7A8B258882}" srcOrd="0" destOrd="0" presId="urn:microsoft.com/office/officeart/2005/8/layout/radial6"/>
    <dgm:cxn modelId="{041663F3-2572-4760-A9E6-ECBEA55C6569}" type="presOf" srcId="{9D2F1BC9-1CE3-41AE-B539-82FB6A102437}" destId="{B3DBC80F-4AD2-44C5-B4F5-A760C02D73D6}" srcOrd="0" destOrd="0" presId="urn:microsoft.com/office/officeart/2005/8/layout/radial6"/>
    <dgm:cxn modelId="{DC7BBC88-0226-4040-849F-DB29C743A426}" srcId="{66D6175E-2B63-41CD-97CF-46731DE7C4DA}" destId="{30251854-F4D3-4AEE-A027-9DD65110841A}" srcOrd="1" destOrd="0" parTransId="{92695821-B665-4FB1-85A5-A146FEE339CD}" sibTransId="{E7419378-23C6-4B73-B2EB-39A20F9D57FC}"/>
    <dgm:cxn modelId="{9D4C76EF-28DD-4828-8293-FD5DD82E58E7}" srcId="{66D6175E-2B63-41CD-97CF-46731DE7C4DA}" destId="{9D2F1BC9-1CE3-41AE-B539-82FB6A102437}" srcOrd="3" destOrd="0" parTransId="{201026AA-705A-4F99-982B-FF60BA37D79A}" sibTransId="{01B8D492-6A0E-4C47-B1EE-9BBB8C104833}"/>
    <dgm:cxn modelId="{FF6973F2-6070-46AA-93B9-F1FD95AAF848}" srcId="{66D6175E-2B63-41CD-97CF-46731DE7C4DA}" destId="{99366FA1-A9E5-4A8C-8EE1-7DF3C6355549}" srcOrd="2" destOrd="0" parTransId="{E0038112-B198-4202-821E-FDD7329C070C}" sibTransId="{C6D9B324-55DB-4013-9368-DC5A57EA94BE}"/>
    <dgm:cxn modelId="{9DA8443A-A628-4264-98E5-EBEA95A7A47D}" type="presParOf" srcId="{FD16816D-9C49-47B3-8726-4692401EF3A0}" destId="{9FA6BC25-85AD-49C8-A372-CD9F5229310E}" srcOrd="0" destOrd="0" presId="urn:microsoft.com/office/officeart/2005/8/layout/radial6"/>
    <dgm:cxn modelId="{4ECEED21-F7BA-4344-BF43-1E81DD56C118}" type="presParOf" srcId="{FD16816D-9C49-47B3-8726-4692401EF3A0}" destId="{183A51EC-E600-4396-A81D-0F6EFDB2D644}" srcOrd="1" destOrd="0" presId="urn:microsoft.com/office/officeart/2005/8/layout/radial6"/>
    <dgm:cxn modelId="{5461D43A-33A6-4868-9A2F-D3170630E675}" type="presParOf" srcId="{FD16816D-9C49-47B3-8726-4692401EF3A0}" destId="{825990C9-F0E7-4C33-96F8-615A0269982F}" srcOrd="2" destOrd="0" presId="urn:microsoft.com/office/officeart/2005/8/layout/radial6"/>
    <dgm:cxn modelId="{CB74342E-5CE3-4678-B71E-7995172222AE}" type="presParOf" srcId="{FD16816D-9C49-47B3-8726-4692401EF3A0}" destId="{4DBC322E-A69F-430E-88E2-AD7A8B258882}" srcOrd="3" destOrd="0" presId="urn:microsoft.com/office/officeart/2005/8/layout/radial6"/>
    <dgm:cxn modelId="{D5F76F4E-D58C-47E7-87F9-962236C85357}" type="presParOf" srcId="{FD16816D-9C49-47B3-8726-4692401EF3A0}" destId="{7714C76F-C246-4C10-87B6-A34B72D4A4EE}" srcOrd="4" destOrd="0" presId="urn:microsoft.com/office/officeart/2005/8/layout/radial6"/>
    <dgm:cxn modelId="{8392D9D0-10BB-46A5-B4D6-71104B153258}" type="presParOf" srcId="{FD16816D-9C49-47B3-8726-4692401EF3A0}" destId="{7DA59DE3-0671-4C65-83B1-C79236752497}" srcOrd="5" destOrd="0" presId="urn:microsoft.com/office/officeart/2005/8/layout/radial6"/>
    <dgm:cxn modelId="{CD390C0E-D51B-4C64-BC86-6E2E422A7448}" type="presParOf" srcId="{FD16816D-9C49-47B3-8726-4692401EF3A0}" destId="{F231B1B3-9D6A-477C-97AD-2420F7FE3455}" srcOrd="6" destOrd="0" presId="urn:microsoft.com/office/officeart/2005/8/layout/radial6"/>
    <dgm:cxn modelId="{63A2EF79-BAD9-4826-B7B2-6B26AD763322}" type="presParOf" srcId="{FD16816D-9C49-47B3-8726-4692401EF3A0}" destId="{847D751B-5787-467C-A34C-86ED6C448EB7}" srcOrd="7" destOrd="0" presId="urn:microsoft.com/office/officeart/2005/8/layout/radial6"/>
    <dgm:cxn modelId="{ED93B371-2C21-4A75-B503-E2C300AC3C96}" type="presParOf" srcId="{FD16816D-9C49-47B3-8726-4692401EF3A0}" destId="{FAB8645C-D4D8-4E18-BD34-C8D4EB582401}" srcOrd="8" destOrd="0" presId="urn:microsoft.com/office/officeart/2005/8/layout/radial6"/>
    <dgm:cxn modelId="{F03BFA83-902B-4678-A91E-615414F5AE72}" type="presParOf" srcId="{FD16816D-9C49-47B3-8726-4692401EF3A0}" destId="{5487ADA5-B526-4373-A48C-D50030CA6707}" srcOrd="9" destOrd="0" presId="urn:microsoft.com/office/officeart/2005/8/layout/radial6"/>
    <dgm:cxn modelId="{94E2A2F4-8B19-4632-8DF5-31C220BA75CE}" type="presParOf" srcId="{FD16816D-9C49-47B3-8726-4692401EF3A0}" destId="{B3DBC80F-4AD2-44C5-B4F5-A760C02D73D6}" srcOrd="10" destOrd="0" presId="urn:microsoft.com/office/officeart/2005/8/layout/radial6"/>
    <dgm:cxn modelId="{01C66E27-AD92-480E-A6DB-FA6B6872E7E4}" type="presParOf" srcId="{FD16816D-9C49-47B3-8726-4692401EF3A0}" destId="{4E69DE57-1A37-436B-AFA0-6F6EA063A286}" srcOrd="11" destOrd="0" presId="urn:microsoft.com/office/officeart/2005/8/layout/radial6"/>
    <dgm:cxn modelId="{BFA4F5E9-C197-4332-B910-FD29556742AC}" type="presParOf" srcId="{FD16816D-9C49-47B3-8726-4692401EF3A0}" destId="{E84C8BB9-CAEE-417C-8EF0-47DB4D453F5A}" srcOrd="12"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ED397-D0A6-4ED6-9441-79F6E201D8F9}"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ru-RU"/>
        </a:p>
      </dgm:t>
    </dgm:pt>
    <dgm:pt modelId="{8EE02719-2D0C-4C4A-AB0B-775A5FE4C537}">
      <dgm:prSet phldrT="[Текст]"/>
      <dgm:spPr/>
      <dgm:t>
        <a:bodyPr/>
        <a:lstStyle/>
        <a:p>
          <a:r>
            <a:rPr lang="ru-RU" dirty="0" smtClean="0"/>
            <a:t>Формы работы</a:t>
          </a:r>
          <a:endParaRPr lang="ru-RU" dirty="0"/>
        </a:p>
      </dgm:t>
    </dgm:pt>
    <dgm:pt modelId="{C455B9AF-A9C5-4B14-A4AC-76424867FC11}" type="parTrans" cxnId="{D20EF06B-AFC6-474F-8747-44D6004E0B04}">
      <dgm:prSet/>
      <dgm:spPr/>
      <dgm:t>
        <a:bodyPr/>
        <a:lstStyle/>
        <a:p>
          <a:endParaRPr lang="ru-RU"/>
        </a:p>
      </dgm:t>
    </dgm:pt>
    <dgm:pt modelId="{BDDC7BEA-CF01-458C-94BA-BB872C20B2EA}" type="sibTrans" cxnId="{D20EF06B-AFC6-474F-8747-44D6004E0B04}">
      <dgm:prSet/>
      <dgm:spPr/>
      <dgm:t>
        <a:bodyPr/>
        <a:lstStyle/>
        <a:p>
          <a:endParaRPr lang="ru-RU"/>
        </a:p>
      </dgm:t>
    </dgm:pt>
    <dgm:pt modelId="{45844031-BCF8-40DB-8F25-BAFA822DBCC7}">
      <dgm:prSet phldrT="[Текст]"/>
      <dgm:spPr>
        <a:gradFill rotWithShape="0">
          <a:gsLst>
            <a:gs pos="0">
              <a:srgbClr val="FF3399"/>
            </a:gs>
            <a:gs pos="25000">
              <a:srgbClr val="FF6633"/>
            </a:gs>
            <a:gs pos="50000">
              <a:srgbClr val="FFFF00"/>
            </a:gs>
            <a:gs pos="75000">
              <a:srgbClr val="01A78F"/>
            </a:gs>
            <a:gs pos="100000">
              <a:srgbClr val="3366FF"/>
            </a:gs>
          </a:gsLst>
          <a:lin ang="5400000" scaled="0"/>
        </a:gradFill>
      </dgm:spPr>
      <dgm:t>
        <a:bodyPr/>
        <a:lstStyle/>
        <a:p>
          <a:r>
            <a:rPr lang="ru-RU" b="1" dirty="0" smtClean="0">
              <a:solidFill>
                <a:schemeClr val="tx1"/>
              </a:solidFill>
            </a:rPr>
            <a:t>Спортивные секции</a:t>
          </a:r>
          <a:endParaRPr lang="ru-RU" b="1" dirty="0">
            <a:solidFill>
              <a:schemeClr val="tx1"/>
            </a:solidFill>
          </a:endParaRPr>
        </a:p>
      </dgm:t>
    </dgm:pt>
    <dgm:pt modelId="{A994E371-F33E-4652-BCA7-A6C5534691F5}" type="parTrans" cxnId="{4EB5B1BF-C3D1-4BAE-9AF0-B27153A194F3}">
      <dgm:prSet/>
      <dgm:spPr>
        <a:gradFill rotWithShape="0">
          <a:gsLst>
            <a:gs pos="0">
              <a:srgbClr val="FF3399"/>
            </a:gs>
            <a:gs pos="25000">
              <a:srgbClr val="FF6633"/>
            </a:gs>
            <a:gs pos="50000">
              <a:srgbClr val="FFFF00"/>
            </a:gs>
            <a:gs pos="75000">
              <a:srgbClr val="01A78F"/>
            </a:gs>
            <a:gs pos="100000">
              <a:srgbClr val="3366FF"/>
            </a:gs>
          </a:gsLst>
          <a:lin ang="5400000" scaled="0"/>
        </a:gradFill>
      </dgm:spPr>
      <dgm:t>
        <a:bodyPr/>
        <a:lstStyle/>
        <a:p>
          <a:endParaRPr lang="ru-RU"/>
        </a:p>
      </dgm:t>
    </dgm:pt>
    <dgm:pt modelId="{3C3EDE0D-72F7-4D37-9BA8-F21CD5BCE59F}" type="sibTrans" cxnId="{4EB5B1BF-C3D1-4BAE-9AF0-B27153A194F3}">
      <dgm:prSet/>
      <dgm:spPr/>
      <dgm:t>
        <a:bodyPr/>
        <a:lstStyle/>
        <a:p>
          <a:endParaRPr lang="ru-RU"/>
        </a:p>
      </dgm:t>
    </dgm:pt>
    <dgm:pt modelId="{3F8F8E3A-2FFC-4021-869D-29D64D820587}">
      <dgm:prSet phldrT="[Текст]"/>
      <dgm:spPr/>
      <dgm:t>
        <a:bodyPr/>
        <a:lstStyle/>
        <a:p>
          <a:r>
            <a:rPr lang="ru-RU" b="1" dirty="0" smtClean="0">
              <a:solidFill>
                <a:schemeClr val="tx1"/>
              </a:solidFill>
            </a:rPr>
            <a:t>Проведение спортивных праздников</a:t>
          </a:r>
          <a:endParaRPr lang="ru-RU" b="1" dirty="0">
            <a:solidFill>
              <a:schemeClr val="tx1"/>
            </a:solidFill>
          </a:endParaRPr>
        </a:p>
      </dgm:t>
    </dgm:pt>
    <dgm:pt modelId="{90218F8E-10B3-4C40-8722-071970C94DE0}" type="parTrans" cxnId="{FAA5755C-4873-4FB5-A95D-4604329BB780}">
      <dgm:prSet/>
      <dgm:spPr/>
      <dgm:t>
        <a:bodyPr/>
        <a:lstStyle/>
        <a:p>
          <a:endParaRPr lang="ru-RU"/>
        </a:p>
      </dgm:t>
    </dgm:pt>
    <dgm:pt modelId="{94432FBB-C2A6-4E41-9196-0D054C27192B}" type="sibTrans" cxnId="{FAA5755C-4873-4FB5-A95D-4604329BB780}">
      <dgm:prSet/>
      <dgm:spPr/>
      <dgm:t>
        <a:bodyPr/>
        <a:lstStyle/>
        <a:p>
          <a:endParaRPr lang="ru-RU"/>
        </a:p>
      </dgm:t>
    </dgm:pt>
    <dgm:pt modelId="{D0219C0C-3DB0-413A-A6E4-769738037825}">
      <dgm:prSet phldrT="[Текст]"/>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dgm:spPr>
      <dgm:t>
        <a:bodyPr/>
        <a:lstStyle/>
        <a:p>
          <a:r>
            <a:rPr lang="ru-RU" b="1" dirty="0" smtClean="0">
              <a:solidFill>
                <a:schemeClr val="tx1"/>
              </a:solidFill>
            </a:rPr>
            <a:t>Волонтерское движение</a:t>
          </a:r>
          <a:endParaRPr lang="ru-RU" b="1" dirty="0">
            <a:solidFill>
              <a:schemeClr val="tx1"/>
            </a:solidFill>
          </a:endParaRPr>
        </a:p>
      </dgm:t>
    </dgm:pt>
    <dgm:pt modelId="{3131C94E-0FE2-4876-BFFE-34427EFFF944}" type="parTrans" cxnId="{4F44B5A5-EE0A-49B9-8103-06E9C7029659}">
      <dgm:prSet/>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dgm:spPr>
      <dgm:t>
        <a:bodyPr/>
        <a:lstStyle/>
        <a:p>
          <a:endParaRPr lang="ru-RU"/>
        </a:p>
      </dgm:t>
    </dgm:pt>
    <dgm:pt modelId="{D683221C-DE5B-4E9E-B11B-BB95C4BBC979}" type="sibTrans" cxnId="{4F44B5A5-EE0A-49B9-8103-06E9C7029659}">
      <dgm:prSet/>
      <dgm:spPr/>
      <dgm:t>
        <a:bodyPr/>
        <a:lstStyle/>
        <a:p>
          <a:endParaRPr lang="ru-RU"/>
        </a:p>
      </dgm:t>
    </dgm:pt>
    <dgm:pt modelId="{0DBB4492-89A5-4A0C-A422-476553AD62E9}">
      <dgm:prSet phldrT="[Текст]"/>
      <dgm:spPr/>
      <dgm:t>
        <a:bodyPr/>
        <a:lstStyle/>
        <a:p>
          <a:r>
            <a:rPr lang="ru-RU" b="1" dirty="0" smtClean="0">
              <a:solidFill>
                <a:schemeClr val="tx1"/>
              </a:solidFill>
            </a:rPr>
            <a:t>Взаимодействие с социальными партнерами</a:t>
          </a:r>
          <a:endParaRPr lang="ru-RU" b="1" dirty="0">
            <a:solidFill>
              <a:schemeClr val="tx1"/>
            </a:solidFill>
          </a:endParaRPr>
        </a:p>
      </dgm:t>
    </dgm:pt>
    <dgm:pt modelId="{5FB415E9-5B5C-42B2-8998-714EFDA51501}" type="parTrans" cxnId="{9B18A034-0ADA-4D5D-B124-E59977B8F26B}">
      <dgm:prSet/>
      <dgm:spPr/>
      <dgm:t>
        <a:bodyPr/>
        <a:lstStyle/>
        <a:p>
          <a:endParaRPr lang="ru-RU"/>
        </a:p>
      </dgm:t>
    </dgm:pt>
    <dgm:pt modelId="{2755DE80-E25E-484A-B1E6-0462E8209FC5}" type="sibTrans" cxnId="{9B18A034-0ADA-4D5D-B124-E59977B8F26B}">
      <dgm:prSet/>
      <dgm:spPr/>
      <dgm:t>
        <a:bodyPr/>
        <a:lstStyle/>
        <a:p>
          <a:endParaRPr lang="ru-RU"/>
        </a:p>
      </dgm:t>
    </dgm:pt>
    <dgm:pt modelId="{F31F7BFF-363D-4D2C-9100-3CF3D1ADB52D}">
      <dgm:prSet phldrT="[Текст]"/>
      <dgm:spPr/>
      <dgm:t>
        <a:bodyPr/>
        <a:lstStyle/>
        <a:p>
          <a:r>
            <a:rPr lang="ru-RU" b="1" dirty="0" smtClean="0">
              <a:solidFill>
                <a:schemeClr val="tx1"/>
              </a:solidFill>
            </a:rPr>
            <a:t>Участие в муниципальных, региональных и Всероссийских соревнованиях</a:t>
          </a:r>
          <a:endParaRPr lang="ru-RU" b="1" dirty="0">
            <a:solidFill>
              <a:schemeClr val="tx1"/>
            </a:solidFill>
          </a:endParaRPr>
        </a:p>
      </dgm:t>
    </dgm:pt>
    <dgm:pt modelId="{DF08D941-B571-4ABE-B1E0-EBFCF1A49BE0}" type="parTrans" cxnId="{2C0EA030-933D-45B8-818A-D564BCEFF1B1}">
      <dgm:prSet/>
      <dgm:spPr/>
      <dgm:t>
        <a:bodyPr/>
        <a:lstStyle/>
        <a:p>
          <a:endParaRPr lang="ru-RU"/>
        </a:p>
      </dgm:t>
    </dgm:pt>
    <dgm:pt modelId="{7DB948CC-EA5D-41B7-ABB7-8DD40F0C7EEF}" type="sibTrans" cxnId="{2C0EA030-933D-45B8-818A-D564BCEFF1B1}">
      <dgm:prSet/>
      <dgm:spPr/>
      <dgm:t>
        <a:bodyPr/>
        <a:lstStyle/>
        <a:p>
          <a:endParaRPr lang="ru-RU"/>
        </a:p>
      </dgm:t>
    </dgm:pt>
    <dgm:pt modelId="{24E9DE50-7A50-4D3E-883C-0D4216ED7654}">
      <dgm:prSet phldrT="[Текст]"/>
      <dgm:spPr>
        <a:blipFill rotWithShape="0">
          <a:blip xmlns:r="http://schemas.openxmlformats.org/officeDocument/2006/relationships" r:embed="rId1"/>
          <a:tile tx="0" ty="0" sx="100000" sy="100000" flip="none" algn="tl"/>
        </a:blipFill>
      </dgm:spPr>
      <dgm:t>
        <a:bodyPr/>
        <a:lstStyle/>
        <a:p>
          <a:r>
            <a:rPr lang="ru-RU" b="1" dirty="0" smtClean="0">
              <a:solidFill>
                <a:schemeClr val="tx1"/>
              </a:solidFill>
            </a:rPr>
            <a:t>Пропаганда физической культуры и здорового образа жизни</a:t>
          </a:r>
          <a:endParaRPr lang="ru-RU" b="1" dirty="0">
            <a:solidFill>
              <a:schemeClr val="tx1"/>
            </a:solidFill>
          </a:endParaRPr>
        </a:p>
      </dgm:t>
    </dgm:pt>
    <dgm:pt modelId="{65B1F296-1EB9-4E21-86D2-CB9D7D66E681}" type="parTrans" cxnId="{A6500D44-482B-462F-AE25-E87F7A877D8E}">
      <dgm:prSet/>
      <dgm:spPr>
        <a:blipFill rotWithShape="0">
          <a:blip xmlns:r="http://schemas.openxmlformats.org/officeDocument/2006/relationships" r:embed="rId1"/>
          <a:tile tx="0" ty="0" sx="100000" sy="100000" flip="none" algn="tl"/>
        </a:blipFill>
      </dgm:spPr>
      <dgm:t>
        <a:bodyPr/>
        <a:lstStyle/>
        <a:p>
          <a:endParaRPr lang="ru-RU"/>
        </a:p>
      </dgm:t>
    </dgm:pt>
    <dgm:pt modelId="{A6289909-D83C-44CC-81FF-3524A282317F}" type="sibTrans" cxnId="{A6500D44-482B-462F-AE25-E87F7A877D8E}">
      <dgm:prSet/>
      <dgm:spPr/>
      <dgm:t>
        <a:bodyPr/>
        <a:lstStyle/>
        <a:p>
          <a:endParaRPr lang="ru-RU"/>
        </a:p>
      </dgm:t>
    </dgm:pt>
    <dgm:pt modelId="{728A04BB-9D3B-4F1D-9870-7E39E0541478}" type="pres">
      <dgm:prSet presAssocID="{817ED397-D0A6-4ED6-9441-79F6E201D8F9}" presName="Name0" presStyleCnt="0">
        <dgm:presLayoutVars>
          <dgm:chMax val="1"/>
          <dgm:dir/>
          <dgm:animLvl val="ctr"/>
          <dgm:resizeHandles val="exact"/>
        </dgm:presLayoutVars>
      </dgm:prSet>
      <dgm:spPr/>
      <dgm:t>
        <a:bodyPr/>
        <a:lstStyle/>
        <a:p>
          <a:endParaRPr lang="ru-RU"/>
        </a:p>
      </dgm:t>
    </dgm:pt>
    <dgm:pt modelId="{E86E8034-02F3-4689-A433-E227510194CD}" type="pres">
      <dgm:prSet presAssocID="{8EE02719-2D0C-4C4A-AB0B-775A5FE4C537}" presName="centerShape" presStyleLbl="node0" presStyleIdx="0" presStyleCnt="1"/>
      <dgm:spPr/>
      <dgm:t>
        <a:bodyPr/>
        <a:lstStyle/>
        <a:p>
          <a:endParaRPr lang="ru-RU"/>
        </a:p>
      </dgm:t>
    </dgm:pt>
    <dgm:pt modelId="{B01121D9-75A5-49D1-8EFC-BA8B9E76DA8B}" type="pres">
      <dgm:prSet presAssocID="{A994E371-F33E-4652-BCA7-A6C5534691F5}" presName="parTrans" presStyleLbl="sibTrans2D1" presStyleIdx="0" presStyleCnt="6"/>
      <dgm:spPr/>
      <dgm:t>
        <a:bodyPr/>
        <a:lstStyle/>
        <a:p>
          <a:endParaRPr lang="ru-RU"/>
        </a:p>
      </dgm:t>
    </dgm:pt>
    <dgm:pt modelId="{61DD2A72-7C4C-41F2-8A36-1850E9A75FC5}" type="pres">
      <dgm:prSet presAssocID="{A994E371-F33E-4652-BCA7-A6C5534691F5}" presName="connectorText" presStyleLbl="sibTrans2D1" presStyleIdx="0" presStyleCnt="6"/>
      <dgm:spPr/>
      <dgm:t>
        <a:bodyPr/>
        <a:lstStyle/>
        <a:p>
          <a:endParaRPr lang="ru-RU"/>
        </a:p>
      </dgm:t>
    </dgm:pt>
    <dgm:pt modelId="{6B453183-EDC6-4CD0-95D8-D633B4B87E02}" type="pres">
      <dgm:prSet presAssocID="{45844031-BCF8-40DB-8F25-BAFA822DBCC7}" presName="node" presStyleLbl="node1" presStyleIdx="0" presStyleCnt="6">
        <dgm:presLayoutVars>
          <dgm:bulletEnabled val="1"/>
        </dgm:presLayoutVars>
      </dgm:prSet>
      <dgm:spPr/>
      <dgm:t>
        <a:bodyPr/>
        <a:lstStyle/>
        <a:p>
          <a:endParaRPr lang="ru-RU"/>
        </a:p>
      </dgm:t>
    </dgm:pt>
    <dgm:pt modelId="{B5E374CF-649A-44E5-96C9-3BDB084794A8}" type="pres">
      <dgm:prSet presAssocID="{65B1F296-1EB9-4E21-86D2-CB9D7D66E681}" presName="parTrans" presStyleLbl="sibTrans2D1" presStyleIdx="1" presStyleCnt="6"/>
      <dgm:spPr/>
      <dgm:t>
        <a:bodyPr/>
        <a:lstStyle/>
        <a:p>
          <a:endParaRPr lang="ru-RU"/>
        </a:p>
      </dgm:t>
    </dgm:pt>
    <dgm:pt modelId="{9A6F37B3-5CC9-4BBA-A5A6-FF1771173D18}" type="pres">
      <dgm:prSet presAssocID="{65B1F296-1EB9-4E21-86D2-CB9D7D66E681}" presName="connectorText" presStyleLbl="sibTrans2D1" presStyleIdx="1" presStyleCnt="6"/>
      <dgm:spPr/>
      <dgm:t>
        <a:bodyPr/>
        <a:lstStyle/>
        <a:p>
          <a:endParaRPr lang="ru-RU"/>
        </a:p>
      </dgm:t>
    </dgm:pt>
    <dgm:pt modelId="{5AEC8126-7F23-4971-9D44-71FCDA1A2D15}" type="pres">
      <dgm:prSet presAssocID="{24E9DE50-7A50-4D3E-883C-0D4216ED7654}" presName="node" presStyleLbl="node1" presStyleIdx="1" presStyleCnt="6">
        <dgm:presLayoutVars>
          <dgm:bulletEnabled val="1"/>
        </dgm:presLayoutVars>
      </dgm:prSet>
      <dgm:spPr/>
      <dgm:t>
        <a:bodyPr/>
        <a:lstStyle/>
        <a:p>
          <a:endParaRPr lang="ru-RU"/>
        </a:p>
      </dgm:t>
    </dgm:pt>
    <dgm:pt modelId="{D4B5143B-0744-40A9-83F9-327113CAFFFF}" type="pres">
      <dgm:prSet presAssocID="{90218F8E-10B3-4C40-8722-071970C94DE0}" presName="parTrans" presStyleLbl="sibTrans2D1" presStyleIdx="2" presStyleCnt="6"/>
      <dgm:spPr/>
      <dgm:t>
        <a:bodyPr/>
        <a:lstStyle/>
        <a:p>
          <a:endParaRPr lang="ru-RU"/>
        </a:p>
      </dgm:t>
    </dgm:pt>
    <dgm:pt modelId="{0A1ADBAB-0D98-403A-85F7-CC0858AF8FDC}" type="pres">
      <dgm:prSet presAssocID="{90218F8E-10B3-4C40-8722-071970C94DE0}" presName="connectorText" presStyleLbl="sibTrans2D1" presStyleIdx="2" presStyleCnt="6"/>
      <dgm:spPr/>
      <dgm:t>
        <a:bodyPr/>
        <a:lstStyle/>
        <a:p>
          <a:endParaRPr lang="ru-RU"/>
        </a:p>
      </dgm:t>
    </dgm:pt>
    <dgm:pt modelId="{01AAF8CE-921E-4B30-95BA-454F8C68FCFC}" type="pres">
      <dgm:prSet presAssocID="{3F8F8E3A-2FFC-4021-869D-29D64D820587}" presName="node" presStyleLbl="node1" presStyleIdx="2" presStyleCnt="6">
        <dgm:presLayoutVars>
          <dgm:bulletEnabled val="1"/>
        </dgm:presLayoutVars>
      </dgm:prSet>
      <dgm:spPr/>
      <dgm:t>
        <a:bodyPr/>
        <a:lstStyle/>
        <a:p>
          <a:endParaRPr lang="ru-RU"/>
        </a:p>
      </dgm:t>
    </dgm:pt>
    <dgm:pt modelId="{794CE529-B721-40AA-81BD-6C38A749BEA4}" type="pres">
      <dgm:prSet presAssocID="{DF08D941-B571-4ABE-B1E0-EBFCF1A49BE0}" presName="parTrans" presStyleLbl="sibTrans2D1" presStyleIdx="3" presStyleCnt="6"/>
      <dgm:spPr/>
      <dgm:t>
        <a:bodyPr/>
        <a:lstStyle/>
        <a:p>
          <a:endParaRPr lang="ru-RU"/>
        </a:p>
      </dgm:t>
    </dgm:pt>
    <dgm:pt modelId="{48E87C85-FA11-4481-8318-24DDA2A8411E}" type="pres">
      <dgm:prSet presAssocID="{DF08D941-B571-4ABE-B1E0-EBFCF1A49BE0}" presName="connectorText" presStyleLbl="sibTrans2D1" presStyleIdx="3" presStyleCnt="6"/>
      <dgm:spPr/>
      <dgm:t>
        <a:bodyPr/>
        <a:lstStyle/>
        <a:p>
          <a:endParaRPr lang="ru-RU"/>
        </a:p>
      </dgm:t>
    </dgm:pt>
    <dgm:pt modelId="{965D1F36-F927-4717-8306-F75026194C54}" type="pres">
      <dgm:prSet presAssocID="{F31F7BFF-363D-4D2C-9100-3CF3D1ADB52D}" presName="node" presStyleLbl="node1" presStyleIdx="3" presStyleCnt="6">
        <dgm:presLayoutVars>
          <dgm:bulletEnabled val="1"/>
        </dgm:presLayoutVars>
      </dgm:prSet>
      <dgm:spPr/>
      <dgm:t>
        <a:bodyPr/>
        <a:lstStyle/>
        <a:p>
          <a:endParaRPr lang="ru-RU"/>
        </a:p>
      </dgm:t>
    </dgm:pt>
    <dgm:pt modelId="{232B1D25-FC4F-4422-8CE0-87E2B45863D4}" type="pres">
      <dgm:prSet presAssocID="{5FB415E9-5B5C-42B2-8998-714EFDA51501}" presName="parTrans" presStyleLbl="sibTrans2D1" presStyleIdx="4" presStyleCnt="6"/>
      <dgm:spPr/>
      <dgm:t>
        <a:bodyPr/>
        <a:lstStyle/>
        <a:p>
          <a:endParaRPr lang="ru-RU"/>
        </a:p>
      </dgm:t>
    </dgm:pt>
    <dgm:pt modelId="{6A7B31F7-4464-458E-94C6-59D089D5B825}" type="pres">
      <dgm:prSet presAssocID="{5FB415E9-5B5C-42B2-8998-714EFDA51501}" presName="connectorText" presStyleLbl="sibTrans2D1" presStyleIdx="4" presStyleCnt="6"/>
      <dgm:spPr/>
      <dgm:t>
        <a:bodyPr/>
        <a:lstStyle/>
        <a:p>
          <a:endParaRPr lang="ru-RU"/>
        </a:p>
      </dgm:t>
    </dgm:pt>
    <dgm:pt modelId="{ECE12D33-DF4A-4309-A0C8-FCF5B85489EA}" type="pres">
      <dgm:prSet presAssocID="{0DBB4492-89A5-4A0C-A422-476553AD62E9}" presName="node" presStyleLbl="node1" presStyleIdx="4" presStyleCnt="6" custRadScaleRad="101042" custRadScaleInc="118">
        <dgm:presLayoutVars>
          <dgm:bulletEnabled val="1"/>
        </dgm:presLayoutVars>
      </dgm:prSet>
      <dgm:spPr/>
      <dgm:t>
        <a:bodyPr/>
        <a:lstStyle/>
        <a:p>
          <a:endParaRPr lang="ru-RU"/>
        </a:p>
      </dgm:t>
    </dgm:pt>
    <dgm:pt modelId="{1FCCAD86-12B8-427D-8EFC-C33370A9BD20}" type="pres">
      <dgm:prSet presAssocID="{3131C94E-0FE2-4876-BFFE-34427EFFF944}" presName="parTrans" presStyleLbl="sibTrans2D1" presStyleIdx="5" presStyleCnt="6"/>
      <dgm:spPr/>
      <dgm:t>
        <a:bodyPr/>
        <a:lstStyle/>
        <a:p>
          <a:endParaRPr lang="ru-RU"/>
        </a:p>
      </dgm:t>
    </dgm:pt>
    <dgm:pt modelId="{A824A4E9-19CB-416F-AE78-0D1DE64B8DEA}" type="pres">
      <dgm:prSet presAssocID="{3131C94E-0FE2-4876-BFFE-34427EFFF944}" presName="connectorText" presStyleLbl="sibTrans2D1" presStyleIdx="5" presStyleCnt="6"/>
      <dgm:spPr/>
      <dgm:t>
        <a:bodyPr/>
        <a:lstStyle/>
        <a:p>
          <a:endParaRPr lang="ru-RU"/>
        </a:p>
      </dgm:t>
    </dgm:pt>
    <dgm:pt modelId="{85D38ED4-A9E6-4DDD-A20B-FC33868A7DEA}" type="pres">
      <dgm:prSet presAssocID="{D0219C0C-3DB0-413A-A6E4-769738037825}" presName="node" presStyleLbl="node1" presStyleIdx="5" presStyleCnt="6" custRadScaleRad="98628" custRadScaleInc="2586">
        <dgm:presLayoutVars>
          <dgm:bulletEnabled val="1"/>
        </dgm:presLayoutVars>
      </dgm:prSet>
      <dgm:spPr/>
      <dgm:t>
        <a:bodyPr/>
        <a:lstStyle/>
        <a:p>
          <a:endParaRPr lang="ru-RU"/>
        </a:p>
      </dgm:t>
    </dgm:pt>
  </dgm:ptLst>
  <dgm:cxnLst>
    <dgm:cxn modelId="{4F44B5A5-EE0A-49B9-8103-06E9C7029659}" srcId="{8EE02719-2D0C-4C4A-AB0B-775A5FE4C537}" destId="{D0219C0C-3DB0-413A-A6E4-769738037825}" srcOrd="5" destOrd="0" parTransId="{3131C94E-0FE2-4876-BFFE-34427EFFF944}" sibTransId="{D683221C-DE5B-4E9E-B11B-BB95C4BBC979}"/>
    <dgm:cxn modelId="{03E951BA-861F-4D85-B7AF-B20F1CA00B67}" type="presOf" srcId="{65B1F296-1EB9-4E21-86D2-CB9D7D66E681}" destId="{B5E374CF-649A-44E5-96C9-3BDB084794A8}" srcOrd="0" destOrd="0" presId="urn:microsoft.com/office/officeart/2005/8/layout/radial5"/>
    <dgm:cxn modelId="{6423C38B-4B64-49B6-B8F7-4E12189C2446}" type="presOf" srcId="{F31F7BFF-363D-4D2C-9100-3CF3D1ADB52D}" destId="{965D1F36-F927-4717-8306-F75026194C54}" srcOrd="0" destOrd="0" presId="urn:microsoft.com/office/officeart/2005/8/layout/radial5"/>
    <dgm:cxn modelId="{2C0EA030-933D-45B8-818A-D564BCEFF1B1}" srcId="{8EE02719-2D0C-4C4A-AB0B-775A5FE4C537}" destId="{F31F7BFF-363D-4D2C-9100-3CF3D1ADB52D}" srcOrd="3" destOrd="0" parTransId="{DF08D941-B571-4ABE-B1E0-EBFCF1A49BE0}" sibTransId="{7DB948CC-EA5D-41B7-ABB7-8DD40F0C7EEF}"/>
    <dgm:cxn modelId="{3A5F8895-6938-496A-B4CA-056712085188}" type="presOf" srcId="{0DBB4492-89A5-4A0C-A422-476553AD62E9}" destId="{ECE12D33-DF4A-4309-A0C8-FCF5B85489EA}" srcOrd="0" destOrd="0" presId="urn:microsoft.com/office/officeart/2005/8/layout/radial5"/>
    <dgm:cxn modelId="{B4D7C09A-F7E2-46C6-8B49-D5E55C25A4C3}" type="presOf" srcId="{3131C94E-0FE2-4876-BFFE-34427EFFF944}" destId="{1FCCAD86-12B8-427D-8EFC-C33370A9BD20}" srcOrd="0" destOrd="0" presId="urn:microsoft.com/office/officeart/2005/8/layout/radial5"/>
    <dgm:cxn modelId="{FAA5755C-4873-4FB5-A95D-4604329BB780}" srcId="{8EE02719-2D0C-4C4A-AB0B-775A5FE4C537}" destId="{3F8F8E3A-2FFC-4021-869D-29D64D820587}" srcOrd="2" destOrd="0" parTransId="{90218F8E-10B3-4C40-8722-071970C94DE0}" sibTransId="{94432FBB-C2A6-4E41-9196-0D054C27192B}"/>
    <dgm:cxn modelId="{D73FDFAE-16DB-4987-9F2E-613C231BF67B}" type="presOf" srcId="{DF08D941-B571-4ABE-B1E0-EBFCF1A49BE0}" destId="{48E87C85-FA11-4481-8318-24DDA2A8411E}" srcOrd="1" destOrd="0" presId="urn:microsoft.com/office/officeart/2005/8/layout/radial5"/>
    <dgm:cxn modelId="{81F78067-EC37-4911-8BE9-D6E2B500583C}" type="presOf" srcId="{45844031-BCF8-40DB-8F25-BAFA822DBCC7}" destId="{6B453183-EDC6-4CD0-95D8-D633B4B87E02}" srcOrd="0" destOrd="0" presId="urn:microsoft.com/office/officeart/2005/8/layout/radial5"/>
    <dgm:cxn modelId="{CFC4B49F-B895-4AD8-8A35-3424F1E493F0}" type="presOf" srcId="{24E9DE50-7A50-4D3E-883C-0D4216ED7654}" destId="{5AEC8126-7F23-4971-9D44-71FCDA1A2D15}" srcOrd="0" destOrd="0" presId="urn:microsoft.com/office/officeart/2005/8/layout/radial5"/>
    <dgm:cxn modelId="{A6500D44-482B-462F-AE25-E87F7A877D8E}" srcId="{8EE02719-2D0C-4C4A-AB0B-775A5FE4C537}" destId="{24E9DE50-7A50-4D3E-883C-0D4216ED7654}" srcOrd="1" destOrd="0" parTransId="{65B1F296-1EB9-4E21-86D2-CB9D7D66E681}" sibTransId="{A6289909-D83C-44CC-81FF-3524A282317F}"/>
    <dgm:cxn modelId="{57CE80AE-E164-40AC-B2B8-696FDB77D518}" type="presOf" srcId="{3131C94E-0FE2-4876-BFFE-34427EFFF944}" destId="{A824A4E9-19CB-416F-AE78-0D1DE64B8DEA}" srcOrd="1" destOrd="0" presId="urn:microsoft.com/office/officeart/2005/8/layout/radial5"/>
    <dgm:cxn modelId="{700F46A1-DAE2-4A6D-9D65-560E8DF1AE88}" type="presOf" srcId="{5FB415E9-5B5C-42B2-8998-714EFDA51501}" destId="{6A7B31F7-4464-458E-94C6-59D089D5B825}" srcOrd="1" destOrd="0" presId="urn:microsoft.com/office/officeart/2005/8/layout/radial5"/>
    <dgm:cxn modelId="{D08A19F5-753E-43F8-B5D2-A614005F1BAD}" type="presOf" srcId="{65B1F296-1EB9-4E21-86D2-CB9D7D66E681}" destId="{9A6F37B3-5CC9-4BBA-A5A6-FF1771173D18}" srcOrd="1" destOrd="0" presId="urn:microsoft.com/office/officeart/2005/8/layout/radial5"/>
    <dgm:cxn modelId="{4EB5B1BF-C3D1-4BAE-9AF0-B27153A194F3}" srcId="{8EE02719-2D0C-4C4A-AB0B-775A5FE4C537}" destId="{45844031-BCF8-40DB-8F25-BAFA822DBCC7}" srcOrd="0" destOrd="0" parTransId="{A994E371-F33E-4652-BCA7-A6C5534691F5}" sibTransId="{3C3EDE0D-72F7-4D37-9BA8-F21CD5BCE59F}"/>
    <dgm:cxn modelId="{D20EF06B-AFC6-474F-8747-44D6004E0B04}" srcId="{817ED397-D0A6-4ED6-9441-79F6E201D8F9}" destId="{8EE02719-2D0C-4C4A-AB0B-775A5FE4C537}" srcOrd="0" destOrd="0" parTransId="{C455B9AF-A9C5-4B14-A4AC-76424867FC11}" sibTransId="{BDDC7BEA-CF01-458C-94BA-BB872C20B2EA}"/>
    <dgm:cxn modelId="{79FC53C2-D368-4636-912E-86E6674B4E1D}" type="presOf" srcId="{A994E371-F33E-4652-BCA7-A6C5534691F5}" destId="{61DD2A72-7C4C-41F2-8A36-1850E9A75FC5}" srcOrd="1" destOrd="0" presId="urn:microsoft.com/office/officeart/2005/8/layout/radial5"/>
    <dgm:cxn modelId="{B3197766-8A22-4DB0-A309-BA2AF9791535}" type="presOf" srcId="{3F8F8E3A-2FFC-4021-869D-29D64D820587}" destId="{01AAF8CE-921E-4B30-95BA-454F8C68FCFC}" srcOrd="0" destOrd="0" presId="urn:microsoft.com/office/officeart/2005/8/layout/radial5"/>
    <dgm:cxn modelId="{4CED99B2-F7F7-4E5A-9A01-2C1C06C661BF}" type="presOf" srcId="{90218F8E-10B3-4C40-8722-071970C94DE0}" destId="{0A1ADBAB-0D98-403A-85F7-CC0858AF8FDC}" srcOrd="1" destOrd="0" presId="urn:microsoft.com/office/officeart/2005/8/layout/radial5"/>
    <dgm:cxn modelId="{9B18A034-0ADA-4D5D-B124-E59977B8F26B}" srcId="{8EE02719-2D0C-4C4A-AB0B-775A5FE4C537}" destId="{0DBB4492-89A5-4A0C-A422-476553AD62E9}" srcOrd="4" destOrd="0" parTransId="{5FB415E9-5B5C-42B2-8998-714EFDA51501}" sibTransId="{2755DE80-E25E-484A-B1E6-0462E8209FC5}"/>
    <dgm:cxn modelId="{39EF42C1-2BFF-4D14-9875-587D2F6FF73C}" type="presOf" srcId="{90218F8E-10B3-4C40-8722-071970C94DE0}" destId="{D4B5143B-0744-40A9-83F9-327113CAFFFF}" srcOrd="0" destOrd="0" presId="urn:microsoft.com/office/officeart/2005/8/layout/radial5"/>
    <dgm:cxn modelId="{904B69C4-FCA6-4D8A-B137-EDE1022ACF7F}" type="presOf" srcId="{8EE02719-2D0C-4C4A-AB0B-775A5FE4C537}" destId="{E86E8034-02F3-4689-A433-E227510194CD}" srcOrd="0" destOrd="0" presId="urn:microsoft.com/office/officeart/2005/8/layout/radial5"/>
    <dgm:cxn modelId="{254EB866-9E0E-4D7A-AB35-0534FC810F82}" type="presOf" srcId="{A994E371-F33E-4652-BCA7-A6C5534691F5}" destId="{B01121D9-75A5-49D1-8EFC-BA8B9E76DA8B}" srcOrd="0" destOrd="0" presId="urn:microsoft.com/office/officeart/2005/8/layout/radial5"/>
    <dgm:cxn modelId="{1FA9723F-ECC9-4E3E-936B-47DA15184B1D}" type="presOf" srcId="{DF08D941-B571-4ABE-B1E0-EBFCF1A49BE0}" destId="{794CE529-B721-40AA-81BD-6C38A749BEA4}" srcOrd="0" destOrd="0" presId="urn:microsoft.com/office/officeart/2005/8/layout/radial5"/>
    <dgm:cxn modelId="{CD2F82D5-3EF7-4198-A069-3B3CD84664B6}" type="presOf" srcId="{5FB415E9-5B5C-42B2-8998-714EFDA51501}" destId="{232B1D25-FC4F-4422-8CE0-87E2B45863D4}" srcOrd="0" destOrd="0" presId="urn:microsoft.com/office/officeart/2005/8/layout/radial5"/>
    <dgm:cxn modelId="{76CC6177-889A-4AAD-B492-D1ECFC7A98E5}" type="presOf" srcId="{D0219C0C-3DB0-413A-A6E4-769738037825}" destId="{85D38ED4-A9E6-4DDD-A20B-FC33868A7DEA}" srcOrd="0" destOrd="0" presId="urn:microsoft.com/office/officeart/2005/8/layout/radial5"/>
    <dgm:cxn modelId="{2460A01E-A467-47A0-BBBE-1903021E647A}" type="presOf" srcId="{817ED397-D0A6-4ED6-9441-79F6E201D8F9}" destId="{728A04BB-9D3B-4F1D-9870-7E39E0541478}" srcOrd="0" destOrd="0" presId="urn:microsoft.com/office/officeart/2005/8/layout/radial5"/>
    <dgm:cxn modelId="{5FD1CBEA-9BE1-4D13-B261-A5F1F93C13EF}" type="presParOf" srcId="{728A04BB-9D3B-4F1D-9870-7E39E0541478}" destId="{E86E8034-02F3-4689-A433-E227510194CD}" srcOrd="0" destOrd="0" presId="urn:microsoft.com/office/officeart/2005/8/layout/radial5"/>
    <dgm:cxn modelId="{546E4256-FD9D-4BF2-BF90-35BAC787467A}" type="presParOf" srcId="{728A04BB-9D3B-4F1D-9870-7E39E0541478}" destId="{B01121D9-75A5-49D1-8EFC-BA8B9E76DA8B}" srcOrd="1" destOrd="0" presId="urn:microsoft.com/office/officeart/2005/8/layout/radial5"/>
    <dgm:cxn modelId="{CFA6CC63-011E-4501-A246-CCCBB7BCFA33}" type="presParOf" srcId="{B01121D9-75A5-49D1-8EFC-BA8B9E76DA8B}" destId="{61DD2A72-7C4C-41F2-8A36-1850E9A75FC5}" srcOrd="0" destOrd="0" presId="urn:microsoft.com/office/officeart/2005/8/layout/radial5"/>
    <dgm:cxn modelId="{FA7FF305-21B8-4251-A720-EEB5874C5A57}" type="presParOf" srcId="{728A04BB-9D3B-4F1D-9870-7E39E0541478}" destId="{6B453183-EDC6-4CD0-95D8-D633B4B87E02}" srcOrd="2" destOrd="0" presId="urn:microsoft.com/office/officeart/2005/8/layout/radial5"/>
    <dgm:cxn modelId="{97FF8804-C722-4344-866E-06C08FD51C81}" type="presParOf" srcId="{728A04BB-9D3B-4F1D-9870-7E39E0541478}" destId="{B5E374CF-649A-44E5-96C9-3BDB084794A8}" srcOrd="3" destOrd="0" presId="urn:microsoft.com/office/officeart/2005/8/layout/radial5"/>
    <dgm:cxn modelId="{67EC5788-25D3-40C9-96B7-D0301D5B3D8F}" type="presParOf" srcId="{B5E374CF-649A-44E5-96C9-3BDB084794A8}" destId="{9A6F37B3-5CC9-4BBA-A5A6-FF1771173D18}" srcOrd="0" destOrd="0" presId="urn:microsoft.com/office/officeart/2005/8/layout/radial5"/>
    <dgm:cxn modelId="{7001A320-8E78-4DA5-A06F-248916263D75}" type="presParOf" srcId="{728A04BB-9D3B-4F1D-9870-7E39E0541478}" destId="{5AEC8126-7F23-4971-9D44-71FCDA1A2D15}" srcOrd="4" destOrd="0" presId="urn:microsoft.com/office/officeart/2005/8/layout/radial5"/>
    <dgm:cxn modelId="{FF666516-44A9-479C-BA02-C2E00080BBD1}" type="presParOf" srcId="{728A04BB-9D3B-4F1D-9870-7E39E0541478}" destId="{D4B5143B-0744-40A9-83F9-327113CAFFFF}" srcOrd="5" destOrd="0" presId="urn:microsoft.com/office/officeart/2005/8/layout/radial5"/>
    <dgm:cxn modelId="{E62C5CCD-625E-4199-AE0F-23E881019A71}" type="presParOf" srcId="{D4B5143B-0744-40A9-83F9-327113CAFFFF}" destId="{0A1ADBAB-0D98-403A-85F7-CC0858AF8FDC}" srcOrd="0" destOrd="0" presId="urn:microsoft.com/office/officeart/2005/8/layout/radial5"/>
    <dgm:cxn modelId="{F7F94A9C-8FFB-4A32-833C-6293B9ECF08C}" type="presParOf" srcId="{728A04BB-9D3B-4F1D-9870-7E39E0541478}" destId="{01AAF8CE-921E-4B30-95BA-454F8C68FCFC}" srcOrd="6" destOrd="0" presId="urn:microsoft.com/office/officeart/2005/8/layout/radial5"/>
    <dgm:cxn modelId="{72668D3D-FE56-4C3A-AFD7-79944F3F2A32}" type="presParOf" srcId="{728A04BB-9D3B-4F1D-9870-7E39E0541478}" destId="{794CE529-B721-40AA-81BD-6C38A749BEA4}" srcOrd="7" destOrd="0" presId="urn:microsoft.com/office/officeart/2005/8/layout/radial5"/>
    <dgm:cxn modelId="{98C13E9F-9A86-462E-99FD-BC049B5FC30C}" type="presParOf" srcId="{794CE529-B721-40AA-81BD-6C38A749BEA4}" destId="{48E87C85-FA11-4481-8318-24DDA2A8411E}" srcOrd="0" destOrd="0" presId="urn:microsoft.com/office/officeart/2005/8/layout/radial5"/>
    <dgm:cxn modelId="{1130B632-4548-40EF-9944-3EC34D6A50EE}" type="presParOf" srcId="{728A04BB-9D3B-4F1D-9870-7E39E0541478}" destId="{965D1F36-F927-4717-8306-F75026194C54}" srcOrd="8" destOrd="0" presId="urn:microsoft.com/office/officeart/2005/8/layout/radial5"/>
    <dgm:cxn modelId="{79F0D48D-FAC4-493F-B53B-77509BCBF75E}" type="presParOf" srcId="{728A04BB-9D3B-4F1D-9870-7E39E0541478}" destId="{232B1D25-FC4F-4422-8CE0-87E2B45863D4}" srcOrd="9" destOrd="0" presId="urn:microsoft.com/office/officeart/2005/8/layout/radial5"/>
    <dgm:cxn modelId="{81181C67-3E68-427D-AB54-09A8D28B5770}" type="presParOf" srcId="{232B1D25-FC4F-4422-8CE0-87E2B45863D4}" destId="{6A7B31F7-4464-458E-94C6-59D089D5B825}" srcOrd="0" destOrd="0" presId="urn:microsoft.com/office/officeart/2005/8/layout/radial5"/>
    <dgm:cxn modelId="{F62646CA-0BD2-4190-B70D-E67C4A538F98}" type="presParOf" srcId="{728A04BB-9D3B-4F1D-9870-7E39E0541478}" destId="{ECE12D33-DF4A-4309-A0C8-FCF5B85489EA}" srcOrd="10" destOrd="0" presId="urn:microsoft.com/office/officeart/2005/8/layout/radial5"/>
    <dgm:cxn modelId="{AFCE3C6C-3BB4-4280-8AAB-6EF7CDAF4D2E}" type="presParOf" srcId="{728A04BB-9D3B-4F1D-9870-7E39E0541478}" destId="{1FCCAD86-12B8-427D-8EFC-C33370A9BD20}" srcOrd="11" destOrd="0" presId="urn:microsoft.com/office/officeart/2005/8/layout/radial5"/>
    <dgm:cxn modelId="{CD139EA3-DBBC-4FE8-8704-5AE96F155DCA}" type="presParOf" srcId="{1FCCAD86-12B8-427D-8EFC-C33370A9BD20}" destId="{A824A4E9-19CB-416F-AE78-0D1DE64B8DEA}" srcOrd="0" destOrd="0" presId="urn:microsoft.com/office/officeart/2005/8/layout/radial5"/>
    <dgm:cxn modelId="{7FF1074D-DDEE-40FC-98F2-6A9DC8744D14}" type="presParOf" srcId="{728A04BB-9D3B-4F1D-9870-7E39E0541478}" destId="{85D38ED4-A9E6-4DDD-A20B-FC33868A7DEA}"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37204-2B12-4000-8F2D-CAEA27DAF6BF}"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ru-RU"/>
        </a:p>
      </dgm:t>
    </dgm:pt>
    <dgm:pt modelId="{53D2ED6C-1047-433F-B5C8-3E7C1A5F120A}">
      <dgm:prSet phldrT="[Текст]"/>
      <dgm:spPr/>
      <dgm:t>
        <a:bodyPr/>
        <a:lstStyle/>
        <a:p>
          <a:r>
            <a:rPr lang="ru-RU" dirty="0" smtClean="0">
              <a:latin typeface="Times New Roman" pitchFamily="18" charset="0"/>
              <a:cs typeface="Times New Roman" pitchFamily="18" charset="0"/>
            </a:rPr>
            <a:t>Социальные партнеры</a:t>
          </a:r>
          <a:endParaRPr lang="ru-RU" dirty="0">
            <a:latin typeface="Times New Roman" pitchFamily="18" charset="0"/>
            <a:cs typeface="Times New Roman" pitchFamily="18" charset="0"/>
          </a:endParaRPr>
        </a:p>
      </dgm:t>
    </dgm:pt>
    <dgm:pt modelId="{4DF1182B-5136-420C-B852-A686D0977E80}" type="parTrans" cxnId="{ED7B1346-232B-4705-B2A7-CBB46F67E18A}">
      <dgm:prSet/>
      <dgm:spPr/>
      <dgm:t>
        <a:bodyPr/>
        <a:lstStyle/>
        <a:p>
          <a:endParaRPr lang="ru-RU"/>
        </a:p>
      </dgm:t>
    </dgm:pt>
    <dgm:pt modelId="{513071A6-F7D1-4F97-B6F3-6D4145FF3354}" type="sibTrans" cxnId="{ED7B1346-232B-4705-B2A7-CBB46F67E18A}">
      <dgm:prSet/>
      <dgm:spPr/>
      <dgm:t>
        <a:bodyPr/>
        <a:lstStyle/>
        <a:p>
          <a:endParaRPr lang="ru-RU"/>
        </a:p>
      </dgm:t>
    </dgm:pt>
    <dgm:pt modelId="{7C1F46B5-7EC3-4F1D-B75B-F44DADC5C3F6}">
      <dgm:prSet phldrT="[Текст]" custT="1"/>
      <dgm:spPr/>
      <dgm:t>
        <a:bodyPr/>
        <a:lstStyle/>
        <a:p>
          <a:r>
            <a:rPr lang="ru-RU" sz="1100" b="1" i="0" dirty="0" smtClean="0">
              <a:solidFill>
                <a:schemeClr val="tx1"/>
              </a:solidFill>
              <a:latin typeface="Times New Roman" pitchFamily="18" charset="0"/>
              <a:cs typeface="Times New Roman" pitchFamily="18" charset="0"/>
            </a:rPr>
            <a:t>Спортивная школа Олимпийского Резерва № 2 им. ЗТР А. Р. Елфимова</a:t>
          </a:r>
          <a:endParaRPr lang="ru-RU" sz="1100" b="1" dirty="0">
            <a:solidFill>
              <a:schemeClr val="tx1"/>
            </a:solidFill>
            <a:latin typeface="Times New Roman" pitchFamily="18" charset="0"/>
            <a:cs typeface="Times New Roman" pitchFamily="18" charset="0"/>
          </a:endParaRPr>
        </a:p>
      </dgm:t>
    </dgm:pt>
    <dgm:pt modelId="{763792FB-7911-4FB0-8AA2-BE81FAD24B95}" type="parTrans" cxnId="{F83BFB1F-307A-4116-A559-9E3F81DFB5CF}">
      <dgm:prSet/>
      <dgm:spPr/>
      <dgm:t>
        <a:bodyPr/>
        <a:lstStyle/>
        <a:p>
          <a:endParaRPr lang="ru-RU"/>
        </a:p>
      </dgm:t>
    </dgm:pt>
    <dgm:pt modelId="{80657597-EBFC-4F8D-A1E0-2611B0B5F281}" type="sibTrans" cxnId="{F83BFB1F-307A-4116-A559-9E3F81DFB5CF}">
      <dgm:prSet/>
      <dgm:spPr/>
      <dgm:t>
        <a:bodyPr/>
        <a:lstStyle/>
        <a:p>
          <a:endParaRPr lang="ru-RU"/>
        </a:p>
      </dgm:t>
    </dgm:pt>
    <dgm:pt modelId="{8435AC9F-111D-4836-9051-453BE4CEA477}">
      <dgm:prSet phldrT="[Текст]" custT="1"/>
      <dgm:spPr/>
      <dgm:t>
        <a:bodyPr/>
        <a:lstStyle/>
        <a:p>
          <a:r>
            <a:rPr lang="ru-RU" sz="1100" b="1" i="0" dirty="0" smtClean="0">
              <a:solidFill>
                <a:schemeClr val="tx1"/>
              </a:solidFill>
              <a:latin typeface="Times New Roman" pitchFamily="18" charset="0"/>
              <a:cs typeface="Times New Roman" pitchFamily="18" charset="0"/>
            </a:rPr>
            <a:t>Муниципальное дошкольное образовательное учреждение детский сад № 115 г. Рыбинск</a:t>
          </a:r>
          <a:endParaRPr lang="ru-RU" sz="1100" dirty="0">
            <a:solidFill>
              <a:schemeClr val="tx1"/>
            </a:solidFill>
            <a:latin typeface="Times New Roman" pitchFamily="18" charset="0"/>
            <a:cs typeface="Times New Roman" pitchFamily="18" charset="0"/>
          </a:endParaRPr>
        </a:p>
      </dgm:t>
    </dgm:pt>
    <dgm:pt modelId="{F4BCB926-16D5-498E-8BAE-EE4F91D5EFC4}" type="parTrans" cxnId="{88529BA3-0BDB-426B-A9B6-9EC2E441643C}">
      <dgm:prSet/>
      <dgm:spPr/>
      <dgm:t>
        <a:bodyPr/>
        <a:lstStyle/>
        <a:p>
          <a:endParaRPr lang="ru-RU"/>
        </a:p>
      </dgm:t>
    </dgm:pt>
    <dgm:pt modelId="{7AE9D6FB-D60A-4019-A4F9-396155D656E5}" type="sibTrans" cxnId="{88529BA3-0BDB-426B-A9B6-9EC2E441643C}">
      <dgm:prSet/>
      <dgm:spPr/>
      <dgm:t>
        <a:bodyPr/>
        <a:lstStyle/>
        <a:p>
          <a:endParaRPr lang="ru-RU"/>
        </a:p>
      </dgm:t>
    </dgm:pt>
    <dgm:pt modelId="{F226C018-7A89-4F9E-A68B-E1DAA6F6B0B4}">
      <dgm:prSet phldrT="[Текст]" custT="1"/>
      <dgm:spPr/>
      <dgm:t>
        <a:bodyPr/>
        <a:lstStyle/>
        <a:p>
          <a:r>
            <a:rPr lang="ru-RU" sz="1200" b="1" i="0" dirty="0" smtClean="0">
              <a:solidFill>
                <a:schemeClr val="tx1"/>
              </a:solidFill>
              <a:latin typeface="Times New Roman" pitchFamily="18" charset="0"/>
              <a:cs typeface="Times New Roman" pitchFamily="18" charset="0"/>
            </a:rPr>
            <a:t>Союз Чернобыль Рыбинска и Рыбинского района Ярославской области</a:t>
          </a:r>
          <a:endParaRPr lang="ru-RU" sz="1200" b="1" dirty="0">
            <a:solidFill>
              <a:schemeClr val="tx1"/>
            </a:solidFill>
            <a:latin typeface="Times New Roman" pitchFamily="18" charset="0"/>
            <a:cs typeface="Times New Roman" pitchFamily="18" charset="0"/>
          </a:endParaRPr>
        </a:p>
      </dgm:t>
    </dgm:pt>
    <dgm:pt modelId="{C0C45B65-BEA5-427F-BB8F-A9A091B25C0E}" type="parTrans" cxnId="{21A0BE1C-F8A8-4BBD-A6E4-BBD336C7B461}">
      <dgm:prSet/>
      <dgm:spPr/>
      <dgm:t>
        <a:bodyPr/>
        <a:lstStyle/>
        <a:p>
          <a:endParaRPr lang="ru-RU"/>
        </a:p>
      </dgm:t>
    </dgm:pt>
    <dgm:pt modelId="{DBCBF732-53EF-42E0-A45B-5C6D68EC0F39}" type="sibTrans" cxnId="{21A0BE1C-F8A8-4BBD-A6E4-BBD336C7B461}">
      <dgm:prSet/>
      <dgm:spPr/>
      <dgm:t>
        <a:bodyPr/>
        <a:lstStyle/>
        <a:p>
          <a:endParaRPr lang="ru-RU"/>
        </a:p>
      </dgm:t>
    </dgm:pt>
    <dgm:pt modelId="{4E8FDBA2-5531-40A1-AB44-CAD68FA2D394}">
      <dgm:prSet phldrT="[Текст]" custT="1"/>
      <dgm:spPr/>
      <dgm:t>
        <a:bodyPr/>
        <a:lstStyle/>
        <a:p>
          <a:r>
            <a:rPr lang="ru-RU" sz="1000" b="1" i="0" dirty="0" smtClean="0">
              <a:solidFill>
                <a:schemeClr val="tx1"/>
              </a:solidFill>
              <a:latin typeface="Times New Roman" pitchFamily="18" charset="0"/>
              <a:cs typeface="Times New Roman" pitchFamily="18" charset="0"/>
            </a:rPr>
            <a:t>Специализированная детско-юношеская школа олимпийского резерва № 6 по футболу города Рыбинска</a:t>
          </a:r>
          <a:endParaRPr lang="ru-RU" sz="1000" b="1" dirty="0">
            <a:solidFill>
              <a:schemeClr val="tx1"/>
            </a:solidFill>
            <a:latin typeface="Times New Roman" pitchFamily="18" charset="0"/>
            <a:cs typeface="Times New Roman" pitchFamily="18" charset="0"/>
          </a:endParaRPr>
        </a:p>
      </dgm:t>
    </dgm:pt>
    <dgm:pt modelId="{E403FBD8-8EE5-4B4D-AEA6-74ED6063343E}" type="parTrans" cxnId="{7CB790BF-B64F-4C73-9AC0-0BB4E7CDB82C}">
      <dgm:prSet/>
      <dgm:spPr/>
      <dgm:t>
        <a:bodyPr/>
        <a:lstStyle/>
        <a:p>
          <a:endParaRPr lang="ru-RU"/>
        </a:p>
      </dgm:t>
    </dgm:pt>
    <dgm:pt modelId="{5FA611FD-D85A-488A-A44F-63DF3CE402D5}" type="sibTrans" cxnId="{7CB790BF-B64F-4C73-9AC0-0BB4E7CDB82C}">
      <dgm:prSet/>
      <dgm:spPr/>
      <dgm:t>
        <a:bodyPr/>
        <a:lstStyle/>
        <a:p>
          <a:endParaRPr lang="ru-RU"/>
        </a:p>
      </dgm:t>
    </dgm:pt>
    <dgm:pt modelId="{79566C5A-43E7-4FC5-9FD9-6C73C65A3531}">
      <dgm:prSet phldrT="[Текст]"/>
      <dgm:spPr/>
      <dgm:t>
        <a:bodyPr/>
        <a:lstStyle/>
        <a:p>
          <a:r>
            <a:rPr lang="ru-RU" b="1" dirty="0" smtClean="0">
              <a:solidFill>
                <a:schemeClr val="tx1"/>
              </a:solidFill>
              <a:latin typeface="Times New Roman" pitchFamily="18" charset="0"/>
              <a:cs typeface="Times New Roman" pitchFamily="18" charset="0"/>
            </a:rPr>
            <a:t>Спортивная школа «Темп» города Рыбинск</a:t>
          </a:r>
          <a:endParaRPr lang="ru-RU" b="1" dirty="0">
            <a:solidFill>
              <a:schemeClr val="tx1"/>
            </a:solidFill>
            <a:latin typeface="Times New Roman" pitchFamily="18" charset="0"/>
            <a:cs typeface="Times New Roman" pitchFamily="18" charset="0"/>
          </a:endParaRPr>
        </a:p>
      </dgm:t>
    </dgm:pt>
    <dgm:pt modelId="{4E03B031-41E7-4EBE-A39C-E767B6C7EE99}" type="parTrans" cxnId="{546E7A99-570B-461D-9D5D-486A854D63D3}">
      <dgm:prSet/>
      <dgm:spPr/>
      <dgm:t>
        <a:bodyPr/>
        <a:lstStyle/>
        <a:p>
          <a:endParaRPr lang="ru-RU"/>
        </a:p>
      </dgm:t>
    </dgm:pt>
    <dgm:pt modelId="{DFA65676-5FE0-44D6-B88C-B566A0107746}" type="sibTrans" cxnId="{546E7A99-570B-461D-9D5D-486A854D63D3}">
      <dgm:prSet/>
      <dgm:spPr/>
      <dgm:t>
        <a:bodyPr/>
        <a:lstStyle/>
        <a:p>
          <a:endParaRPr lang="ru-RU"/>
        </a:p>
      </dgm:t>
    </dgm:pt>
    <dgm:pt modelId="{6CB15D79-38D7-48F2-92BB-8E00D45DD72E}">
      <dgm:prSet phldrT="[Текст]" custT="1"/>
      <dgm:spPr/>
      <dgm:t>
        <a:bodyPr/>
        <a:lstStyle/>
        <a:p>
          <a:r>
            <a:rPr lang="ru-RU" sz="1000" b="1" dirty="0" smtClean="0">
              <a:solidFill>
                <a:schemeClr val="tx1"/>
              </a:solidFill>
              <a:latin typeface="Times New Roman" pitchFamily="18" charset="0"/>
              <a:cs typeface="Times New Roman" pitchFamily="18" charset="0"/>
            </a:rPr>
            <a:t>Муниципальное общеобразовательное учреждение средняя общеобразовательная школа №17 им. А.А.Герасимова</a:t>
          </a:r>
          <a:endParaRPr lang="ru-RU" sz="1000" b="1" dirty="0">
            <a:solidFill>
              <a:schemeClr val="tx1"/>
            </a:solidFill>
            <a:latin typeface="Times New Roman" pitchFamily="18" charset="0"/>
            <a:cs typeface="Times New Roman" pitchFamily="18" charset="0"/>
          </a:endParaRPr>
        </a:p>
      </dgm:t>
    </dgm:pt>
    <dgm:pt modelId="{F6B610ED-5457-4DD0-B427-7889FB51EEDF}" type="parTrans" cxnId="{C1940358-4D9B-49D5-9BA5-2A82BB0173E8}">
      <dgm:prSet/>
      <dgm:spPr/>
      <dgm:t>
        <a:bodyPr/>
        <a:lstStyle/>
        <a:p>
          <a:endParaRPr lang="ru-RU"/>
        </a:p>
      </dgm:t>
    </dgm:pt>
    <dgm:pt modelId="{4EDF370C-EDA2-4D87-888B-E76500BEC3B0}" type="sibTrans" cxnId="{C1940358-4D9B-49D5-9BA5-2A82BB0173E8}">
      <dgm:prSet/>
      <dgm:spPr/>
      <dgm:t>
        <a:bodyPr/>
        <a:lstStyle/>
        <a:p>
          <a:endParaRPr lang="ru-RU"/>
        </a:p>
      </dgm:t>
    </dgm:pt>
    <dgm:pt modelId="{DB3D957C-C5ED-42C9-89CA-C87F8B9EF274}">
      <dgm:prSet phldrT="[Текст]"/>
      <dgm:spPr/>
      <dgm:t>
        <a:bodyPr/>
        <a:lstStyle/>
        <a:p>
          <a:r>
            <a:rPr lang="ru-RU" b="1" dirty="0" smtClean="0">
              <a:solidFill>
                <a:schemeClr val="tx1"/>
              </a:solidFill>
              <a:latin typeface="Times New Roman" pitchFamily="18" charset="0"/>
              <a:cs typeface="Times New Roman" pitchFamily="18" charset="0"/>
            </a:rPr>
            <a:t>Интернет в Рыбинске – компания </a:t>
          </a:r>
          <a:r>
            <a:rPr lang="ru-RU" b="1" dirty="0" err="1" smtClean="0">
              <a:solidFill>
                <a:schemeClr val="tx1"/>
              </a:solidFill>
              <a:latin typeface="Times New Roman" pitchFamily="18" charset="0"/>
              <a:cs typeface="Times New Roman" pitchFamily="18" charset="0"/>
            </a:rPr>
            <a:t>Ател</a:t>
          </a:r>
          <a:endParaRPr lang="ru-RU" b="1" dirty="0">
            <a:solidFill>
              <a:schemeClr val="tx1"/>
            </a:solidFill>
            <a:latin typeface="Times New Roman" pitchFamily="18" charset="0"/>
            <a:cs typeface="Times New Roman" pitchFamily="18" charset="0"/>
          </a:endParaRPr>
        </a:p>
      </dgm:t>
    </dgm:pt>
    <dgm:pt modelId="{4278E5BB-9BB0-4D1B-A573-C4D82AD6532B}" type="parTrans" cxnId="{777B466C-4473-45FE-9B19-48A9C7A1C82A}">
      <dgm:prSet/>
      <dgm:spPr/>
      <dgm:t>
        <a:bodyPr/>
        <a:lstStyle/>
        <a:p>
          <a:endParaRPr lang="ru-RU"/>
        </a:p>
      </dgm:t>
    </dgm:pt>
    <dgm:pt modelId="{4A4E63E8-7099-47AC-B57C-A1DA6B352ADC}" type="sibTrans" cxnId="{777B466C-4473-45FE-9B19-48A9C7A1C82A}">
      <dgm:prSet/>
      <dgm:spPr/>
      <dgm:t>
        <a:bodyPr/>
        <a:lstStyle/>
        <a:p>
          <a:endParaRPr lang="ru-RU"/>
        </a:p>
      </dgm:t>
    </dgm:pt>
    <dgm:pt modelId="{8DDC5B42-56AF-4FD2-8459-399B6E92D5FE}" type="pres">
      <dgm:prSet presAssocID="{91537204-2B12-4000-8F2D-CAEA27DAF6BF}" presName="Name0" presStyleCnt="0">
        <dgm:presLayoutVars>
          <dgm:chMax val="1"/>
          <dgm:dir/>
          <dgm:animLvl val="ctr"/>
          <dgm:resizeHandles val="exact"/>
        </dgm:presLayoutVars>
      </dgm:prSet>
      <dgm:spPr/>
      <dgm:t>
        <a:bodyPr/>
        <a:lstStyle/>
        <a:p>
          <a:endParaRPr lang="ru-RU"/>
        </a:p>
      </dgm:t>
    </dgm:pt>
    <dgm:pt modelId="{66150948-8255-4BA6-9AE2-2F494FF547E7}" type="pres">
      <dgm:prSet presAssocID="{53D2ED6C-1047-433F-B5C8-3E7C1A5F120A}" presName="centerShape" presStyleLbl="node0" presStyleIdx="0" presStyleCnt="1"/>
      <dgm:spPr/>
      <dgm:t>
        <a:bodyPr/>
        <a:lstStyle/>
        <a:p>
          <a:endParaRPr lang="ru-RU"/>
        </a:p>
      </dgm:t>
    </dgm:pt>
    <dgm:pt modelId="{2E5ABE1B-503F-4AEA-A25C-68861B542855}" type="pres">
      <dgm:prSet presAssocID="{763792FB-7911-4FB0-8AA2-BE81FAD24B95}" presName="parTrans" presStyleLbl="sibTrans2D1" presStyleIdx="0" presStyleCnt="7"/>
      <dgm:spPr/>
      <dgm:t>
        <a:bodyPr/>
        <a:lstStyle/>
        <a:p>
          <a:endParaRPr lang="ru-RU"/>
        </a:p>
      </dgm:t>
    </dgm:pt>
    <dgm:pt modelId="{5DFF9E1F-8EE1-4F28-B77E-730854ADFD64}" type="pres">
      <dgm:prSet presAssocID="{763792FB-7911-4FB0-8AA2-BE81FAD24B95}" presName="connectorText" presStyleLbl="sibTrans2D1" presStyleIdx="0" presStyleCnt="7"/>
      <dgm:spPr/>
      <dgm:t>
        <a:bodyPr/>
        <a:lstStyle/>
        <a:p>
          <a:endParaRPr lang="ru-RU"/>
        </a:p>
      </dgm:t>
    </dgm:pt>
    <dgm:pt modelId="{A43846FD-D0F3-401A-B00C-31FE6BD80C8A}" type="pres">
      <dgm:prSet presAssocID="{7C1F46B5-7EC3-4F1D-B75B-F44DADC5C3F6}" presName="node" presStyleLbl="node1" presStyleIdx="0" presStyleCnt="7">
        <dgm:presLayoutVars>
          <dgm:bulletEnabled val="1"/>
        </dgm:presLayoutVars>
      </dgm:prSet>
      <dgm:spPr/>
      <dgm:t>
        <a:bodyPr/>
        <a:lstStyle/>
        <a:p>
          <a:endParaRPr lang="ru-RU"/>
        </a:p>
      </dgm:t>
    </dgm:pt>
    <dgm:pt modelId="{3BE26391-A3DD-4FA8-A766-AA42C603213E}" type="pres">
      <dgm:prSet presAssocID="{F4BCB926-16D5-498E-8BAE-EE4F91D5EFC4}" presName="parTrans" presStyleLbl="sibTrans2D1" presStyleIdx="1" presStyleCnt="7"/>
      <dgm:spPr/>
      <dgm:t>
        <a:bodyPr/>
        <a:lstStyle/>
        <a:p>
          <a:endParaRPr lang="ru-RU"/>
        </a:p>
      </dgm:t>
    </dgm:pt>
    <dgm:pt modelId="{1C0F4D29-A9D8-4E40-BAFC-C8DF9728CD67}" type="pres">
      <dgm:prSet presAssocID="{F4BCB926-16D5-498E-8BAE-EE4F91D5EFC4}" presName="connectorText" presStyleLbl="sibTrans2D1" presStyleIdx="1" presStyleCnt="7"/>
      <dgm:spPr/>
      <dgm:t>
        <a:bodyPr/>
        <a:lstStyle/>
        <a:p>
          <a:endParaRPr lang="ru-RU"/>
        </a:p>
      </dgm:t>
    </dgm:pt>
    <dgm:pt modelId="{6BAF73AC-A7BD-4976-8B69-F44C5BCE89EA}" type="pres">
      <dgm:prSet presAssocID="{8435AC9F-111D-4836-9051-453BE4CEA477}" presName="node" presStyleLbl="node1" presStyleIdx="1" presStyleCnt="7">
        <dgm:presLayoutVars>
          <dgm:bulletEnabled val="1"/>
        </dgm:presLayoutVars>
      </dgm:prSet>
      <dgm:spPr/>
      <dgm:t>
        <a:bodyPr/>
        <a:lstStyle/>
        <a:p>
          <a:endParaRPr lang="ru-RU"/>
        </a:p>
      </dgm:t>
    </dgm:pt>
    <dgm:pt modelId="{8F62FE10-3BA0-4A31-9833-3B31FF16D18D}" type="pres">
      <dgm:prSet presAssocID="{C0C45B65-BEA5-427F-BB8F-A9A091B25C0E}" presName="parTrans" presStyleLbl="sibTrans2D1" presStyleIdx="2" presStyleCnt="7"/>
      <dgm:spPr/>
      <dgm:t>
        <a:bodyPr/>
        <a:lstStyle/>
        <a:p>
          <a:endParaRPr lang="ru-RU"/>
        </a:p>
      </dgm:t>
    </dgm:pt>
    <dgm:pt modelId="{F7C0ACFE-9866-4055-9AF7-3560F4BC2F42}" type="pres">
      <dgm:prSet presAssocID="{C0C45B65-BEA5-427F-BB8F-A9A091B25C0E}" presName="connectorText" presStyleLbl="sibTrans2D1" presStyleIdx="2" presStyleCnt="7"/>
      <dgm:spPr/>
      <dgm:t>
        <a:bodyPr/>
        <a:lstStyle/>
        <a:p>
          <a:endParaRPr lang="ru-RU"/>
        </a:p>
      </dgm:t>
    </dgm:pt>
    <dgm:pt modelId="{544A2230-B4FE-4F3D-901D-210BD495DB53}" type="pres">
      <dgm:prSet presAssocID="{F226C018-7A89-4F9E-A68B-E1DAA6F6B0B4}" presName="node" presStyleLbl="node1" presStyleIdx="2" presStyleCnt="7">
        <dgm:presLayoutVars>
          <dgm:bulletEnabled val="1"/>
        </dgm:presLayoutVars>
      </dgm:prSet>
      <dgm:spPr/>
      <dgm:t>
        <a:bodyPr/>
        <a:lstStyle/>
        <a:p>
          <a:endParaRPr lang="ru-RU"/>
        </a:p>
      </dgm:t>
    </dgm:pt>
    <dgm:pt modelId="{FC6515C6-0660-4FFF-99F1-615B4F6630C8}" type="pres">
      <dgm:prSet presAssocID="{E403FBD8-8EE5-4B4D-AEA6-74ED6063343E}" presName="parTrans" presStyleLbl="sibTrans2D1" presStyleIdx="3" presStyleCnt="7"/>
      <dgm:spPr/>
      <dgm:t>
        <a:bodyPr/>
        <a:lstStyle/>
        <a:p>
          <a:endParaRPr lang="ru-RU"/>
        </a:p>
      </dgm:t>
    </dgm:pt>
    <dgm:pt modelId="{2AC3D0E4-BF1B-4CAA-8726-93AFF601F425}" type="pres">
      <dgm:prSet presAssocID="{E403FBD8-8EE5-4B4D-AEA6-74ED6063343E}" presName="connectorText" presStyleLbl="sibTrans2D1" presStyleIdx="3" presStyleCnt="7"/>
      <dgm:spPr/>
      <dgm:t>
        <a:bodyPr/>
        <a:lstStyle/>
        <a:p>
          <a:endParaRPr lang="ru-RU"/>
        </a:p>
      </dgm:t>
    </dgm:pt>
    <dgm:pt modelId="{54200BD4-375F-4DA8-B6AD-E68F09A12318}" type="pres">
      <dgm:prSet presAssocID="{4E8FDBA2-5531-40A1-AB44-CAD68FA2D394}" presName="node" presStyleLbl="node1" presStyleIdx="3" presStyleCnt="7">
        <dgm:presLayoutVars>
          <dgm:bulletEnabled val="1"/>
        </dgm:presLayoutVars>
      </dgm:prSet>
      <dgm:spPr/>
      <dgm:t>
        <a:bodyPr/>
        <a:lstStyle/>
        <a:p>
          <a:endParaRPr lang="ru-RU"/>
        </a:p>
      </dgm:t>
    </dgm:pt>
    <dgm:pt modelId="{9D2A1961-DCD5-40EE-9D18-350BF0618B18}" type="pres">
      <dgm:prSet presAssocID="{4E03B031-41E7-4EBE-A39C-E767B6C7EE99}" presName="parTrans" presStyleLbl="sibTrans2D1" presStyleIdx="4" presStyleCnt="7"/>
      <dgm:spPr/>
      <dgm:t>
        <a:bodyPr/>
        <a:lstStyle/>
        <a:p>
          <a:endParaRPr lang="ru-RU"/>
        </a:p>
      </dgm:t>
    </dgm:pt>
    <dgm:pt modelId="{F1E9C7A2-A0CF-4A7D-8424-F7E5D996BA17}" type="pres">
      <dgm:prSet presAssocID="{4E03B031-41E7-4EBE-A39C-E767B6C7EE99}" presName="connectorText" presStyleLbl="sibTrans2D1" presStyleIdx="4" presStyleCnt="7"/>
      <dgm:spPr/>
      <dgm:t>
        <a:bodyPr/>
        <a:lstStyle/>
        <a:p>
          <a:endParaRPr lang="ru-RU"/>
        </a:p>
      </dgm:t>
    </dgm:pt>
    <dgm:pt modelId="{80AD3C0E-3B8B-4965-8492-1BA52F6D063C}" type="pres">
      <dgm:prSet presAssocID="{79566C5A-43E7-4FC5-9FD9-6C73C65A3531}" presName="node" presStyleLbl="node1" presStyleIdx="4" presStyleCnt="7">
        <dgm:presLayoutVars>
          <dgm:bulletEnabled val="1"/>
        </dgm:presLayoutVars>
      </dgm:prSet>
      <dgm:spPr/>
      <dgm:t>
        <a:bodyPr/>
        <a:lstStyle/>
        <a:p>
          <a:endParaRPr lang="ru-RU"/>
        </a:p>
      </dgm:t>
    </dgm:pt>
    <dgm:pt modelId="{5BEE751B-20AE-4572-97FE-20029817610A}" type="pres">
      <dgm:prSet presAssocID="{4278E5BB-9BB0-4D1B-A573-C4D82AD6532B}" presName="parTrans" presStyleLbl="sibTrans2D1" presStyleIdx="5" presStyleCnt="7"/>
      <dgm:spPr/>
      <dgm:t>
        <a:bodyPr/>
        <a:lstStyle/>
        <a:p>
          <a:endParaRPr lang="ru-RU"/>
        </a:p>
      </dgm:t>
    </dgm:pt>
    <dgm:pt modelId="{C87CA325-A38E-4426-ABEE-5743317E0269}" type="pres">
      <dgm:prSet presAssocID="{4278E5BB-9BB0-4D1B-A573-C4D82AD6532B}" presName="connectorText" presStyleLbl="sibTrans2D1" presStyleIdx="5" presStyleCnt="7"/>
      <dgm:spPr/>
      <dgm:t>
        <a:bodyPr/>
        <a:lstStyle/>
        <a:p>
          <a:endParaRPr lang="ru-RU"/>
        </a:p>
      </dgm:t>
    </dgm:pt>
    <dgm:pt modelId="{6CCDFFA0-5D69-49C0-A31D-1DA7514D3BDB}" type="pres">
      <dgm:prSet presAssocID="{DB3D957C-C5ED-42C9-89CA-C87F8B9EF274}" presName="node" presStyleLbl="node1" presStyleIdx="5" presStyleCnt="7">
        <dgm:presLayoutVars>
          <dgm:bulletEnabled val="1"/>
        </dgm:presLayoutVars>
      </dgm:prSet>
      <dgm:spPr/>
      <dgm:t>
        <a:bodyPr/>
        <a:lstStyle/>
        <a:p>
          <a:endParaRPr lang="ru-RU"/>
        </a:p>
      </dgm:t>
    </dgm:pt>
    <dgm:pt modelId="{0AA9B85E-1013-4258-A206-2ED13013B434}" type="pres">
      <dgm:prSet presAssocID="{F6B610ED-5457-4DD0-B427-7889FB51EEDF}" presName="parTrans" presStyleLbl="sibTrans2D1" presStyleIdx="6" presStyleCnt="7"/>
      <dgm:spPr/>
      <dgm:t>
        <a:bodyPr/>
        <a:lstStyle/>
        <a:p>
          <a:endParaRPr lang="ru-RU"/>
        </a:p>
      </dgm:t>
    </dgm:pt>
    <dgm:pt modelId="{20544614-BD64-4DB1-82EC-524DEB49A0D0}" type="pres">
      <dgm:prSet presAssocID="{F6B610ED-5457-4DD0-B427-7889FB51EEDF}" presName="connectorText" presStyleLbl="sibTrans2D1" presStyleIdx="6" presStyleCnt="7"/>
      <dgm:spPr/>
      <dgm:t>
        <a:bodyPr/>
        <a:lstStyle/>
        <a:p>
          <a:endParaRPr lang="ru-RU"/>
        </a:p>
      </dgm:t>
    </dgm:pt>
    <dgm:pt modelId="{915750D4-4AAA-4816-8414-2C17EF4AEFBF}" type="pres">
      <dgm:prSet presAssocID="{6CB15D79-38D7-48F2-92BB-8E00D45DD72E}" presName="node" presStyleLbl="node1" presStyleIdx="6" presStyleCnt="7" custScaleX="114205" custScaleY="121493">
        <dgm:presLayoutVars>
          <dgm:bulletEnabled val="1"/>
        </dgm:presLayoutVars>
      </dgm:prSet>
      <dgm:spPr/>
      <dgm:t>
        <a:bodyPr/>
        <a:lstStyle/>
        <a:p>
          <a:endParaRPr lang="ru-RU"/>
        </a:p>
      </dgm:t>
    </dgm:pt>
  </dgm:ptLst>
  <dgm:cxnLst>
    <dgm:cxn modelId="{EE0489C0-0928-4054-A70D-CBE0A006352C}" type="presOf" srcId="{4278E5BB-9BB0-4D1B-A573-C4D82AD6532B}" destId="{5BEE751B-20AE-4572-97FE-20029817610A}" srcOrd="0" destOrd="0" presId="urn:microsoft.com/office/officeart/2005/8/layout/radial5"/>
    <dgm:cxn modelId="{777B466C-4473-45FE-9B19-48A9C7A1C82A}" srcId="{53D2ED6C-1047-433F-B5C8-3E7C1A5F120A}" destId="{DB3D957C-C5ED-42C9-89CA-C87F8B9EF274}" srcOrd="5" destOrd="0" parTransId="{4278E5BB-9BB0-4D1B-A573-C4D82AD6532B}" sibTransId="{4A4E63E8-7099-47AC-B57C-A1DA6B352ADC}"/>
    <dgm:cxn modelId="{ED7B1346-232B-4705-B2A7-CBB46F67E18A}" srcId="{91537204-2B12-4000-8F2D-CAEA27DAF6BF}" destId="{53D2ED6C-1047-433F-B5C8-3E7C1A5F120A}" srcOrd="0" destOrd="0" parTransId="{4DF1182B-5136-420C-B852-A686D0977E80}" sibTransId="{513071A6-F7D1-4F97-B6F3-6D4145FF3354}"/>
    <dgm:cxn modelId="{721AFE7F-6CA1-4E59-8B6D-C44C6DC680D3}" type="presOf" srcId="{DB3D957C-C5ED-42C9-89CA-C87F8B9EF274}" destId="{6CCDFFA0-5D69-49C0-A31D-1DA7514D3BDB}" srcOrd="0" destOrd="0" presId="urn:microsoft.com/office/officeart/2005/8/layout/radial5"/>
    <dgm:cxn modelId="{918F4C71-B2D8-4449-A63D-E4647D5C9BAD}" type="presOf" srcId="{C0C45B65-BEA5-427F-BB8F-A9A091B25C0E}" destId="{8F62FE10-3BA0-4A31-9833-3B31FF16D18D}" srcOrd="0" destOrd="0" presId="urn:microsoft.com/office/officeart/2005/8/layout/radial5"/>
    <dgm:cxn modelId="{21A0BE1C-F8A8-4BBD-A6E4-BBD336C7B461}" srcId="{53D2ED6C-1047-433F-B5C8-3E7C1A5F120A}" destId="{F226C018-7A89-4F9E-A68B-E1DAA6F6B0B4}" srcOrd="2" destOrd="0" parTransId="{C0C45B65-BEA5-427F-BB8F-A9A091B25C0E}" sibTransId="{DBCBF732-53EF-42E0-A45B-5C6D68EC0F39}"/>
    <dgm:cxn modelId="{711BED6B-C35F-4B44-92F4-CCA312EAF158}" type="presOf" srcId="{F4BCB926-16D5-498E-8BAE-EE4F91D5EFC4}" destId="{3BE26391-A3DD-4FA8-A766-AA42C603213E}" srcOrd="0" destOrd="0" presId="urn:microsoft.com/office/officeart/2005/8/layout/radial5"/>
    <dgm:cxn modelId="{7CB790BF-B64F-4C73-9AC0-0BB4E7CDB82C}" srcId="{53D2ED6C-1047-433F-B5C8-3E7C1A5F120A}" destId="{4E8FDBA2-5531-40A1-AB44-CAD68FA2D394}" srcOrd="3" destOrd="0" parTransId="{E403FBD8-8EE5-4B4D-AEA6-74ED6063343E}" sibTransId="{5FA611FD-D85A-488A-A44F-63DF3CE402D5}"/>
    <dgm:cxn modelId="{52022734-EE4E-4C52-96A1-F039BB40EDDD}" type="presOf" srcId="{53D2ED6C-1047-433F-B5C8-3E7C1A5F120A}" destId="{66150948-8255-4BA6-9AE2-2F494FF547E7}" srcOrd="0" destOrd="0" presId="urn:microsoft.com/office/officeart/2005/8/layout/radial5"/>
    <dgm:cxn modelId="{6630FE87-78E2-41C3-AB10-C815CAC86CBD}" type="presOf" srcId="{763792FB-7911-4FB0-8AA2-BE81FAD24B95}" destId="{2E5ABE1B-503F-4AEA-A25C-68861B542855}" srcOrd="0" destOrd="0" presId="urn:microsoft.com/office/officeart/2005/8/layout/radial5"/>
    <dgm:cxn modelId="{7EAC2E6F-33BA-4405-B4C0-13D260D9B0B4}" type="presOf" srcId="{6CB15D79-38D7-48F2-92BB-8E00D45DD72E}" destId="{915750D4-4AAA-4816-8414-2C17EF4AEFBF}" srcOrd="0" destOrd="0" presId="urn:microsoft.com/office/officeart/2005/8/layout/radial5"/>
    <dgm:cxn modelId="{C1940358-4D9B-49D5-9BA5-2A82BB0173E8}" srcId="{53D2ED6C-1047-433F-B5C8-3E7C1A5F120A}" destId="{6CB15D79-38D7-48F2-92BB-8E00D45DD72E}" srcOrd="6" destOrd="0" parTransId="{F6B610ED-5457-4DD0-B427-7889FB51EEDF}" sibTransId="{4EDF370C-EDA2-4D87-888B-E76500BEC3B0}"/>
    <dgm:cxn modelId="{95AD64BF-436D-4DBA-8FF5-0F42C88E84AD}" type="presOf" srcId="{E403FBD8-8EE5-4B4D-AEA6-74ED6063343E}" destId="{FC6515C6-0660-4FFF-99F1-615B4F6630C8}" srcOrd="0" destOrd="0" presId="urn:microsoft.com/office/officeart/2005/8/layout/radial5"/>
    <dgm:cxn modelId="{63D43BCA-CA8F-40E7-A179-32D2D5CB3010}" type="presOf" srcId="{4E03B031-41E7-4EBE-A39C-E767B6C7EE99}" destId="{F1E9C7A2-A0CF-4A7D-8424-F7E5D996BA17}" srcOrd="1" destOrd="0" presId="urn:microsoft.com/office/officeart/2005/8/layout/radial5"/>
    <dgm:cxn modelId="{C4F44597-CC36-4B0A-9202-047B04CBEE5B}" type="presOf" srcId="{79566C5A-43E7-4FC5-9FD9-6C73C65A3531}" destId="{80AD3C0E-3B8B-4965-8492-1BA52F6D063C}" srcOrd="0" destOrd="0" presId="urn:microsoft.com/office/officeart/2005/8/layout/radial5"/>
    <dgm:cxn modelId="{BC87E5F2-3023-4D66-BACE-3B1210463783}" type="presOf" srcId="{4E8FDBA2-5531-40A1-AB44-CAD68FA2D394}" destId="{54200BD4-375F-4DA8-B6AD-E68F09A12318}" srcOrd="0" destOrd="0" presId="urn:microsoft.com/office/officeart/2005/8/layout/radial5"/>
    <dgm:cxn modelId="{546E7A99-570B-461D-9D5D-486A854D63D3}" srcId="{53D2ED6C-1047-433F-B5C8-3E7C1A5F120A}" destId="{79566C5A-43E7-4FC5-9FD9-6C73C65A3531}" srcOrd="4" destOrd="0" parTransId="{4E03B031-41E7-4EBE-A39C-E767B6C7EE99}" sibTransId="{DFA65676-5FE0-44D6-B88C-B566A0107746}"/>
    <dgm:cxn modelId="{2BCA4D1F-4211-45B9-B08D-11C0482F3120}" type="presOf" srcId="{F4BCB926-16D5-498E-8BAE-EE4F91D5EFC4}" destId="{1C0F4D29-A9D8-4E40-BAFC-C8DF9728CD67}" srcOrd="1" destOrd="0" presId="urn:microsoft.com/office/officeart/2005/8/layout/radial5"/>
    <dgm:cxn modelId="{1F506439-E6BE-4D4A-98F9-A0778E96FE19}" type="presOf" srcId="{7C1F46B5-7EC3-4F1D-B75B-F44DADC5C3F6}" destId="{A43846FD-D0F3-401A-B00C-31FE6BD80C8A}" srcOrd="0" destOrd="0" presId="urn:microsoft.com/office/officeart/2005/8/layout/radial5"/>
    <dgm:cxn modelId="{E9498FB3-AEA9-43F5-AC4F-E81A21135552}" type="presOf" srcId="{F6B610ED-5457-4DD0-B427-7889FB51EEDF}" destId="{20544614-BD64-4DB1-82EC-524DEB49A0D0}" srcOrd="1" destOrd="0" presId="urn:microsoft.com/office/officeart/2005/8/layout/radial5"/>
    <dgm:cxn modelId="{87A08DB3-CE9C-4B6C-8A30-F61658869FAC}" type="presOf" srcId="{F226C018-7A89-4F9E-A68B-E1DAA6F6B0B4}" destId="{544A2230-B4FE-4F3D-901D-210BD495DB53}" srcOrd="0" destOrd="0" presId="urn:microsoft.com/office/officeart/2005/8/layout/radial5"/>
    <dgm:cxn modelId="{BC49B86F-16D3-48EB-9C8E-7DBE79982E5E}" type="presOf" srcId="{4278E5BB-9BB0-4D1B-A573-C4D82AD6532B}" destId="{C87CA325-A38E-4426-ABEE-5743317E0269}" srcOrd="1" destOrd="0" presId="urn:microsoft.com/office/officeart/2005/8/layout/radial5"/>
    <dgm:cxn modelId="{9149D7E6-86DF-4920-994B-75F00E57189F}" type="presOf" srcId="{E403FBD8-8EE5-4B4D-AEA6-74ED6063343E}" destId="{2AC3D0E4-BF1B-4CAA-8726-93AFF601F425}" srcOrd="1" destOrd="0" presId="urn:microsoft.com/office/officeart/2005/8/layout/radial5"/>
    <dgm:cxn modelId="{F83BFB1F-307A-4116-A559-9E3F81DFB5CF}" srcId="{53D2ED6C-1047-433F-B5C8-3E7C1A5F120A}" destId="{7C1F46B5-7EC3-4F1D-B75B-F44DADC5C3F6}" srcOrd="0" destOrd="0" parTransId="{763792FB-7911-4FB0-8AA2-BE81FAD24B95}" sibTransId="{80657597-EBFC-4F8D-A1E0-2611B0B5F281}"/>
    <dgm:cxn modelId="{0A5C0E52-A591-401E-A53B-A8CEBC5FB11B}" type="presOf" srcId="{91537204-2B12-4000-8F2D-CAEA27DAF6BF}" destId="{8DDC5B42-56AF-4FD2-8459-399B6E92D5FE}" srcOrd="0" destOrd="0" presId="urn:microsoft.com/office/officeart/2005/8/layout/radial5"/>
    <dgm:cxn modelId="{1C35E426-314B-4B88-8A00-C035E5D143DF}" type="presOf" srcId="{F6B610ED-5457-4DD0-B427-7889FB51EEDF}" destId="{0AA9B85E-1013-4258-A206-2ED13013B434}" srcOrd="0" destOrd="0" presId="urn:microsoft.com/office/officeart/2005/8/layout/radial5"/>
    <dgm:cxn modelId="{4B10FC1D-4FF2-4332-85B6-BE1F2029855B}" type="presOf" srcId="{763792FB-7911-4FB0-8AA2-BE81FAD24B95}" destId="{5DFF9E1F-8EE1-4F28-B77E-730854ADFD64}" srcOrd="1" destOrd="0" presId="urn:microsoft.com/office/officeart/2005/8/layout/radial5"/>
    <dgm:cxn modelId="{06561630-A379-4481-8211-B4E55A34279F}" type="presOf" srcId="{4E03B031-41E7-4EBE-A39C-E767B6C7EE99}" destId="{9D2A1961-DCD5-40EE-9D18-350BF0618B18}" srcOrd="0" destOrd="0" presId="urn:microsoft.com/office/officeart/2005/8/layout/radial5"/>
    <dgm:cxn modelId="{416E4E43-1F2E-4227-A942-AFE50432736A}" type="presOf" srcId="{8435AC9F-111D-4836-9051-453BE4CEA477}" destId="{6BAF73AC-A7BD-4976-8B69-F44C5BCE89EA}" srcOrd="0" destOrd="0" presId="urn:microsoft.com/office/officeart/2005/8/layout/radial5"/>
    <dgm:cxn modelId="{88529BA3-0BDB-426B-A9B6-9EC2E441643C}" srcId="{53D2ED6C-1047-433F-B5C8-3E7C1A5F120A}" destId="{8435AC9F-111D-4836-9051-453BE4CEA477}" srcOrd="1" destOrd="0" parTransId="{F4BCB926-16D5-498E-8BAE-EE4F91D5EFC4}" sibTransId="{7AE9D6FB-D60A-4019-A4F9-396155D656E5}"/>
    <dgm:cxn modelId="{C47A40E5-8404-4663-9390-3A7D96325FF3}" type="presOf" srcId="{C0C45B65-BEA5-427F-BB8F-A9A091B25C0E}" destId="{F7C0ACFE-9866-4055-9AF7-3560F4BC2F42}" srcOrd="1" destOrd="0" presId="urn:microsoft.com/office/officeart/2005/8/layout/radial5"/>
    <dgm:cxn modelId="{0FF514D8-33EE-4A76-BD97-3C54F0E2ADFC}" type="presParOf" srcId="{8DDC5B42-56AF-4FD2-8459-399B6E92D5FE}" destId="{66150948-8255-4BA6-9AE2-2F494FF547E7}" srcOrd="0" destOrd="0" presId="urn:microsoft.com/office/officeart/2005/8/layout/radial5"/>
    <dgm:cxn modelId="{34FD189E-C614-4F28-B58D-14DB02A4B344}" type="presParOf" srcId="{8DDC5B42-56AF-4FD2-8459-399B6E92D5FE}" destId="{2E5ABE1B-503F-4AEA-A25C-68861B542855}" srcOrd="1" destOrd="0" presId="urn:microsoft.com/office/officeart/2005/8/layout/radial5"/>
    <dgm:cxn modelId="{4A16CBBE-13EB-4869-8AC3-B3C8628DA116}" type="presParOf" srcId="{2E5ABE1B-503F-4AEA-A25C-68861B542855}" destId="{5DFF9E1F-8EE1-4F28-B77E-730854ADFD64}" srcOrd="0" destOrd="0" presId="urn:microsoft.com/office/officeart/2005/8/layout/radial5"/>
    <dgm:cxn modelId="{5820F5D8-A767-4E85-B65C-4E2B4070C44A}" type="presParOf" srcId="{8DDC5B42-56AF-4FD2-8459-399B6E92D5FE}" destId="{A43846FD-D0F3-401A-B00C-31FE6BD80C8A}" srcOrd="2" destOrd="0" presId="urn:microsoft.com/office/officeart/2005/8/layout/radial5"/>
    <dgm:cxn modelId="{A9564E89-FA86-4E80-8339-5936B7F9B1A4}" type="presParOf" srcId="{8DDC5B42-56AF-4FD2-8459-399B6E92D5FE}" destId="{3BE26391-A3DD-4FA8-A766-AA42C603213E}" srcOrd="3" destOrd="0" presId="urn:microsoft.com/office/officeart/2005/8/layout/radial5"/>
    <dgm:cxn modelId="{B8DA1074-5E1C-4D77-9CFF-7B767369920E}" type="presParOf" srcId="{3BE26391-A3DD-4FA8-A766-AA42C603213E}" destId="{1C0F4D29-A9D8-4E40-BAFC-C8DF9728CD67}" srcOrd="0" destOrd="0" presId="urn:microsoft.com/office/officeart/2005/8/layout/radial5"/>
    <dgm:cxn modelId="{362F8C4F-F8D1-41C2-BCDD-C820CF0022FF}" type="presParOf" srcId="{8DDC5B42-56AF-4FD2-8459-399B6E92D5FE}" destId="{6BAF73AC-A7BD-4976-8B69-F44C5BCE89EA}" srcOrd="4" destOrd="0" presId="urn:microsoft.com/office/officeart/2005/8/layout/radial5"/>
    <dgm:cxn modelId="{3C016D28-DD04-4DC7-9CDD-EE7AEBA0524F}" type="presParOf" srcId="{8DDC5B42-56AF-4FD2-8459-399B6E92D5FE}" destId="{8F62FE10-3BA0-4A31-9833-3B31FF16D18D}" srcOrd="5" destOrd="0" presId="urn:microsoft.com/office/officeart/2005/8/layout/radial5"/>
    <dgm:cxn modelId="{2040E76E-BFB2-4CB8-AC5B-CDC5D3BBBB59}" type="presParOf" srcId="{8F62FE10-3BA0-4A31-9833-3B31FF16D18D}" destId="{F7C0ACFE-9866-4055-9AF7-3560F4BC2F42}" srcOrd="0" destOrd="0" presId="urn:microsoft.com/office/officeart/2005/8/layout/radial5"/>
    <dgm:cxn modelId="{93A108D4-8CCF-46DB-A243-476167E97BAE}" type="presParOf" srcId="{8DDC5B42-56AF-4FD2-8459-399B6E92D5FE}" destId="{544A2230-B4FE-4F3D-901D-210BD495DB53}" srcOrd="6" destOrd="0" presId="urn:microsoft.com/office/officeart/2005/8/layout/radial5"/>
    <dgm:cxn modelId="{7CC7F663-63B1-4A32-85A1-848FA551621D}" type="presParOf" srcId="{8DDC5B42-56AF-4FD2-8459-399B6E92D5FE}" destId="{FC6515C6-0660-4FFF-99F1-615B4F6630C8}" srcOrd="7" destOrd="0" presId="urn:microsoft.com/office/officeart/2005/8/layout/radial5"/>
    <dgm:cxn modelId="{0DA9EEA7-0E63-40AB-BB2E-9E9A268EE173}" type="presParOf" srcId="{FC6515C6-0660-4FFF-99F1-615B4F6630C8}" destId="{2AC3D0E4-BF1B-4CAA-8726-93AFF601F425}" srcOrd="0" destOrd="0" presId="urn:microsoft.com/office/officeart/2005/8/layout/radial5"/>
    <dgm:cxn modelId="{7720CCEB-1893-463F-809D-C6DDA447747A}" type="presParOf" srcId="{8DDC5B42-56AF-4FD2-8459-399B6E92D5FE}" destId="{54200BD4-375F-4DA8-B6AD-E68F09A12318}" srcOrd="8" destOrd="0" presId="urn:microsoft.com/office/officeart/2005/8/layout/radial5"/>
    <dgm:cxn modelId="{AE29422B-9CA3-49E3-8EF8-115A41EB5AF4}" type="presParOf" srcId="{8DDC5B42-56AF-4FD2-8459-399B6E92D5FE}" destId="{9D2A1961-DCD5-40EE-9D18-350BF0618B18}" srcOrd="9" destOrd="0" presId="urn:microsoft.com/office/officeart/2005/8/layout/radial5"/>
    <dgm:cxn modelId="{AE4CCE21-5277-48A2-AAAB-C290953D8457}" type="presParOf" srcId="{9D2A1961-DCD5-40EE-9D18-350BF0618B18}" destId="{F1E9C7A2-A0CF-4A7D-8424-F7E5D996BA17}" srcOrd="0" destOrd="0" presId="urn:microsoft.com/office/officeart/2005/8/layout/radial5"/>
    <dgm:cxn modelId="{40F56F96-914C-46B1-9C59-E63A00FC08D8}" type="presParOf" srcId="{8DDC5B42-56AF-4FD2-8459-399B6E92D5FE}" destId="{80AD3C0E-3B8B-4965-8492-1BA52F6D063C}" srcOrd="10" destOrd="0" presId="urn:microsoft.com/office/officeart/2005/8/layout/radial5"/>
    <dgm:cxn modelId="{67E316DB-B2FE-4471-8F55-7E1086B3194A}" type="presParOf" srcId="{8DDC5B42-56AF-4FD2-8459-399B6E92D5FE}" destId="{5BEE751B-20AE-4572-97FE-20029817610A}" srcOrd="11" destOrd="0" presId="urn:microsoft.com/office/officeart/2005/8/layout/radial5"/>
    <dgm:cxn modelId="{DAAD236E-D0BE-4434-8DF5-8B316455E3A9}" type="presParOf" srcId="{5BEE751B-20AE-4572-97FE-20029817610A}" destId="{C87CA325-A38E-4426-ABEE-5743317E0269}" srcOrd="0" destOrd="0" presId="urn:microsoft.com/office/officeart/2005/8/layout/radial5"/>
    <dgm:cxn modelId="{7BF7846D-1ED7-4DFB-B543-699DDF34E4E6}" type="presParOf" srcId="{8DDC5B42-56AF-4FD2-8459-399B6E92D5FE}" destId="{6CCDFFA0-5D69-49C0-A31D-1DA7514D3BDB}" srcOrd="12" destOrd="0" presId="urn:microsoft.com/office/officeart/2005/8/layout/radial5"/>
    <dgm:cxn modelId="{832894CE-D768-4562-ACA1-E62F11CE39F4}" type="presParOf" srcId="{8DDC5B42-56AF-4FD2-8459-399B6E92D5FE}" destId="{0AA9B85E-1013-4258-A206-2ED13013B434}" srcOrd="13" destOrd="0" presId="urn:microsoft.com/office/officeart/2005/8/layout/radial5"/>
    <dgm:cxn modelId="{23C224A1-AF3C-4957-B9D8-06054FDDB95C}" type="presParOf" srcId="{0AA9B85E-1013-4258-A206-2ED13013B434}" destId="{20544614-BD64-4DB1-82EC-524DEB49A0D0}" srcOrd="0" destOrd="0" presId="urn:microsoft.com/office/officeart/2005/8/layout/radial5"/>
    <dgm:cxn modelId="{E6F3F504-4B0E-42B6-82A9-A6A4CD25C8B0}" type="presParOf" srcId="{8DDC5B42-56AF-4FD2-8459-399B6E92D5FE}" destId="{915750D4-4AAA-4816-8414-2C17EF4AEFBF}"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442F6B-AC53-4992-9CD4-114B2303388F}">
      <dsp:nvSpPr>
        <dsp:cNvPr id="0" name=""/>
        <dsp:cNvSpPr/>
      </dsp:nvSpPr>
      <dsp:spPr>
        <a:xfrm>
          <a:off x="3781" y="651128"/>
          <a:ext cx="1719460" cy="935917"/>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tx1"/>
              </a:solidFill>
            </a:rPr>
            <a:t>Руководитель ШСК</a:t>
          </a:r>
          <a:endParaRPr lang="ru-RU" sz="1600" b="1" kern="1200" dirty="0">
            <a:solidFill>
              <a:schemeClr val="tx1"/>
            </a:solidFill>
          </a:endParaRPr>
        </a:p>
      </dsp:txBody>
      <dsp:txXfrm>
        <a:off x="3781" y="651128"/>
        <a:ext cx="1719460" cy="623944"/>
      </dsp:txXfrm>
    </dsp:sp>
    <dsp:sp modelId="{0DED1D55-EDD2-4F9C-B3C4-8C45D93F071E}">
      <dsp:nvSpPr>
        <dsp:cNvPr id="0" name=""/>
        <dsp:cNvSpPr/>
      </dsp:nvSpPr>
      <dsp:spPr>
        <a:xfrm>
          <a:off x="355960" y="1275072"/>
          <a:ext cx="1719460" cy="9792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Жданова Ирина Евгеньевна</a:t>
          </a:r>
          <a:endParaRPr lang="ru-RU" sz="1600" kern="1200" dirty="0"/>
        </a:p>
      </dsp:txBody>
      <dsp:txXfrm>
        <a:off x="355960" y="1275072"/>
        <a:ext cx="1719460" cy="979200"/>
      </dsp:txXfrm>
    </dsp:sp>
    <dsp:sp modelId="{1E72173C-E8E9-470D-BC13-AB04BA45AAA0}">
      <dsp:nvSpPr>
        <dsp:cNvPr id="0" name=""/>
        <dsp:cNvSpPr/>
      </dsp:nvSpPr>
      <dsp:spPr>
        <a:xfrm>
          <a:off x="1983906" y="749052"/>
          <a:ext cx="552607" cy="428095"/>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983906" y="749052"/>
        <a:ext cx="552607" cy="428095"/>
      </dsp:txXfrm>
    </dsp:sp>
    <dsp:sp modelId="{AB2D77C9-37F7-4DC6-AF81-E14C7775A7F7}">
      <dsp:nvSpPr>
        <dsp:cNvPr id="0" name=""/>
        <dsp:cNvSpPr/>
      </dsp:nvSpPr>
      <dsp:spPr>
        <a:xfrm>
          <a:off x="2765897" y="651128"/>
          <a:ext cx="1719460" cy="935917"/>
        </a:xfrm>
        <a:prstGeom prst="roundRect">
          <a:avLst>
            <a:gd name="adj" fmla="val 10000"/>
          </a:avLst>
        </a:prstGeom>
        <a:solidFill>
          <a:schemeClr val="accent4">
            <a:hueOff val="5197847"/>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tx1"/>
              </a:solidFill>
            </a:rPr>
            <a:t>Совет клуба</a:t>
          </a:r>
          <a:endParaRPr lang="ru-RU" sz="1600" b="1" kern="1200" dirty="0">
            <a:solidFill>
              <a:schemeClr val="tx1"/>
            </a:solidFill>
          </a:endParaRPr>
        </a:p>
      </dsp:txBody>
      <dsp:txXfrm>
        <a:off x="2765897" y="651128"/>
        <a:ext cx="1719460" cy="623944"/>
      </dsp:txXfrm>
    </dsp:sp>
    <dsp:sp modelId="{A265C175-C6AB-4F9B-B392-5BE35333B5DF}">
      <dsp:nvSpPr>
        <dsp:cNvPr id="0" name=""/>
        <dsp:cNvSpPr/>
      </dsp:nvSpPr>
      <dsp:spPr>
        <a:xfrm>
          <a:off x="3118076" y="1275072"/>
          <a:ext cx="1719460" cy="9792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Председатель Рыбкина Екатерина</a:t>
          </a:r>
          <a:endParaRPr lang="ru-RU" sz="1600" kern="1200" dirty="0"/>
        </a:p>
      </dsp:txBody>
      <dsp:txXfrm>
        <a:off x="3118076" y="1275072"/>
        <a:ext cx="1719460" cy="979200"/>
      </dsp:txXfrm>
    </dsp:sp>
    <dsp:sp modelId="{CFACC70F-2737-45B8-B995-7E3D059526E9}">
      <dsp:nvSpPr>
        <dsp:cNvPr id="0" name=""/>
        <dsp:cNvSpPr/>
      </dsp:nvSpPr>
      <dsp:spPr>
        <a:xfrm>
          <a:off x="4746022" y="749052"/>
          <a:ext cx="552607" cy="428095"/>
        </a:xfrm>
        <a:prstGeom prst="rightArrow">
          <a:avLst>
            <a:gd name="adj1" fmla="val 60000"/>
            <a:gd name="adj2" fmla="val 50000"/>
          </a:avLst>
        </a:prstGeom>
        <a:solidFill>
          <a:schemeClr val="accent4">
            <a:hueOff val="10395693"/>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4746022" y="749052"/>
        <a:ext cx="552607" cy="428095"/>
      </dsp:txXfrm>
    </dsp:sp>
    <dsp:sp modelId="{6673184F-E422-42ED-AB4F-22672DFBAAE0}">
      <dsp:nvSpPr>
        <dsp:cNvPr id="0" name=""/>
        <dsp:cNvSpPr/>
      </dsp:nvSpPr>
      <dsp:spPr>
        <a:xfrm>
          <a:off x="5528014" y="651128"/>
          <a:ext cx="1719460" cy="935917"/>
        </a:xfrm>
        <a:prstGeom prst="roundRect">
          <a:avLst>
            <a:gd name="adj" fmla="val 10000"/>
          </a:avLst>
        </a:prstGeom>
        <a:solidFill>
          <a:schemeClr val="accent4">
            <a:hueOff val="10395693"/>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tx1"/>
              </a:solidFill>
            </a:rPr>
            <a:t>Члены клуба</a:t>
          </a:r>
          <a:endParaRPr lang="ru-RU" sz="1600" b="1" kern="1200" dirty="0">
            <a:solidFill>
              <a:schemeClr val="tx1"/>
            </a:solidFill>
          </a:endParaRPr>
        </a:p>
      </dsp:txBody>
      <dsp:txXfrm>
        <a:off x="5528014" y="651128"/>
        <a:ext cx="1719460" cy="623944"/>
      </dsp:txXfrm>
    </dsp:sp>
    <dsp:sp modelId="{76755919-B67C-4DBB-9DA1-14BCD07BA506}">
      <dsp:nvSpPr>
        <dsp:cNvPr id="0" name=""/>
        <dsp:cNvSpPr/>
      </dsp:nvSpPr>
      <dsp:spPr>
        <a:xfrm>
          <a:off x="5880192" y="1275072"/>
          <a:ext cx="1719460" cy="9792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Учащиеся школы</a:t>
          </a:r>
          <a:endParaRPr lang="ru-RU" sz="1600" kern="1200" dirty="0"/>
        </a:p>
      </dsp:txBody>
      <dsp:txXfrm>
        <a:off x="5880192" y="1275072"/>
        <a:ext cx="1719460" cy="979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4C8BB9-CAEE-417C-8EF0-47DB4D453F5A}">
      <dsp:nvSpPr>
        <dsp:cNvPr id="0" name=""/>
        <dsp:cNvSpPr/>
      </dsp:nvSpPr>
      <dsp:spPr>
        <a:xfrm>
          <a:off x="1429544" y="417544"/>
          <a:ext cx="2609834" cy="2609834"/>
        </a:xfrm>
        <a:prstGeom prst="blockArc">
          <a:avLst>
            <a:gd name="adj1" fmla="val 10811725"/>
            <a:gd name="adj2" fmla="val 16522169"/>
            <a:gd name="adj3" fmla="val 464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487ADA5-B526-4373-A48C-D50030CA6707}">
      <dsp:nvSpPr>
        <dsp:cNvPr id="0" name=""/>
        <dsp:cNvSpPr/>
      </dsp:nvSpPr>
      <dsp:spPr>
        <a:xfrm>
          <a:off x="1429414" y="431903"/>
          <a:ext cx="2609834" cy="2609834"/>
        </a:xfrm>
        <a:prstGeom prst="blockArc">
          <a:avLst>
            <a:gd name="adj1" fmla="val 4996616"/>
            <a:gd name="adj2" fmla="val 10850452"/>
            <a:gd name="adj3" fmla="val 464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231B1B3-9D6A-477C-97AD-2420F7FE3455}">
      <dsp:nvSpPr>
        <dsp:cNvPr id="0" name=""/>
        <dsp:cNvSpPr/>
      </dsp:nvSpPr>
      <dsp:spPr>
        <a:xfrm>
          <a:off x="1727762" y="431891"/>
          <a:ext cx="2609834" cy="2609834"/>
        </a:xfrm>
        <a:prstGeom prst="blockArc">
          <a:avLst>
            <a:gd name="adj1" fmla="val 21576392"/>
            <a:gd name="adj2" fmla="val 5803115"/>
            <a:gd name="adj3" fmla="val 464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DBC322E-A69F-430E-88E2-AD7A8B258882}">
      <dsp:nvSpPr>
        <dsp:cNvPr id="0" name=""/>
        <dsp:cNvSpPr/>
      </dsp:nvSpPr>
      <dsp:spPr>
        <a:xfrm>
          <a:off x="1727795" y="410510"/>
          <a:ext cx="2609834" cy="2609834"/>
        </a:xfrm>
        <a:prstGeom prst="blockArc">
          <a:avLst>
            <a:gd name="adj1" fmla="val 15715709"/>
            <a:gd name="adj2" fmla="val 34056"/>
            <a:gd name="adj3" fmla="val 464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FA6BC25-85AD-49C8-A372-CD9F5229310E}">
      <dsp:nvSpPr>
        <dsp:cNvPr id="0" name=""/>
        <dsp:cNvSpPr/>
      </dsp:nvSpPr>
      <dsp:spPr>
        <a:xfrm>
          <a:off x="2180942" y="1157360"/>
          <a:ext cx="1345596" cy="114139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rPr>
            <a:t>Структура совета клуба</a:t>
          </a:r>
          <a:endParaRPr lang="ru-RU" sz="1400" b="1" i="1" kern="1200" dirty="0">
            <a:solidFill>
              <a:schemeClr val="tx1"/>
            </a:solidFill>
          </a:endParaRPr>
        </a:p>
      </dsp:txBody>
      <dsp:txXfrm>
        <a:off x="2180942" y="1157360"/>
        <a:ext cx="1345596" cy="1141390"/>
      </dsp:txXfrm>
    </dsp:sp>
    <dsp:sp modelId="{183A51EC-E600-4396-A81D-0F6EFDB2D644}">
      <dsp:nvSpPr>
        <dsp:cNvPr id="0" name=""/>
        <dsp:cNvSpPr/>
      </dsp:nvSpPr>
      <dsp:spPr>
        <a:xfrm>
          <a:off x="2235304" y="-162490"/>
          <a:ext cx="1236872" cy="123180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Председатель клуба</a:t>
          </a:r>
          <a:endParaRPr lang="ru-RU" sz="1050" b="1" kern="1200" dirty="0">
            <a:solidFill>
              <a:schemeClr val="tx1"/>
            </a:solidFill>
          </a:endParaRPr>
        </a:p>
      </dsp:txBody>
      <dsp:txXfrm>
        <a:off x="2235304" y="-162490"/>
        <a:ext cx="1236872" cy="1231801"/>
      </dsp:txXfrm>
    </dsp:sp>
    <dsp:sp modelId="{7714C76F-C246-4C10-87B6-A34B72D4A4EE}">
      <dsp:nvSpPr>
        <dsp:cNvPr id="0" name=""/>
        <dsp:cNvSpPr/>
      </dsp:nvSpPr>
      <dsp:spPr>
        <a:xfrm>
          <a:off x="3656820" y="1197114"/>
          <a:ext cx="1300948" cy="1061880"/>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rPr>
            <a:t>Спортивно-массовый сектор</a:t>
          </a:r>
          <a:endParaRPr lang="ru-RU" sz="1100" b="1" kern="1200" dirty="0">
            <a:solidFill>
              <a:schemeClr val="tx1"/>
            </a:solidFill>
          </a:endParaRPr>
        </a:p>
      </dsp:txBody>
      <dsp:txXfrm>
        <a:off x="3656820" y="1197114"/>
        <a:ext cx="1300948" cy="1061880"/>
      </dsp:txXfrm>
    </dsp:sp>
    <dsp:sp modelId="{847D751B-5787-467C-A34C-86ED6C448EB7}">
      <dsp:nvSpPr>
        <dsp:cNvPr id="0" name=""/>
        <dsp:cNvSpPr/>
      </dsp:nvSpPr>
      <dsp:spPr>
        <a:xfrm>
          <a:off x="2259598" y="2449248"/>
          <a:ext cx="1247913" cy="110690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Организационно-хозяйственный сектор</a:t>
          </a:r>
          <a:endParaRPr lang="ru-RU" sz="900" b="1" kern="1200" dirty="0">
            <a:solidFill>
              <a:schemeClr val="tx1"/>
            </a:solidFill>
          </a:endParaRPr>
        </a:p>
      </dsp:txBody>
      <dsp:txXfrm>
        <a:off x="2259598" y="2449248"/>
        <a:ext cx="1247913" cy="1106902"/>
      </dsp:txXfrm>
    </dsp:sp>
    <dsp:sp modelId="{B3DBC80F-4AD2-44C5-B4F5-A760C02D73D6}">
      <dsp:nvSpPr>
        <dsp:cNvPr id="0" name=""/>
        <dsp:cNvSpPr/>
      </dsp:nvSpPr>
      <dsp:spPr>
        <a:xfrm>
          <a:off x="843373" y="1067905"/>
          <a:ext cx="1232903" cy="130041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Судейская коллегия</a:t>
          </a:r>
          <a:endParaRPr lang="ru-RU" sz="1200" b="1" kern="1200" dirty="0">
            <a:solidFill>
              <a:schemeClr val="tx1"/>
            </a:solidFill>
          </a:endParaRPr>
        </a:p>
      </dsp:txBody>
      <dsp:txXfrm>
        <a:off x="843373" y="1067905"/>
        <a:ext cx="1232903" cy="13004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19.11.2020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5.jpeg"/><Relationship Id="rId5" Type="http://schemas.openxmlformats.org/officeDocument/2006/relationships/diagramQuickStyle" Target="../diagrams/quickStyle4.xml"/><Relationship Id="rId10" Type="http://schemas.openxmlformats.org/officeDocument/2006/relationships/image" Target="../media/image24.png"/><Relationship Id="rId4" Type="http://schemas.openxmlformats.org/officeDocument/2006/relationships/diagramLayout" Target="../diagrams/layout4.xml"/><Relationship Id="rId9" Type="http://schemas.openxmlformats.org/officeDocument/2006/relationships/image" Target="../media/image23.jpe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062" y="0"/>
            <a:ext cx="9139938" cy="6858000"/>
          </a:xfrm>
          <a:prstGeom prst="rect">
            <a:avLst/>
          </a:prstGeom>
        </p:spPr>
      </p:pic>
      <p:sp>
        <p:nvSpPr>
          <p:cNvPr id="2" name="Прямоугольник 1"/>
          <p:cNvSpPr/>
          <p:nvPr/>
        </p:nvSpPr>
        <p:spPr>
          <a:xfrm>
            <a:off x="1316053" y="514774"/>
            <a:ext cx="7693374" cy="4739759"/>
          </a:xfrm>
          <a:prstGeom prst="rect">
            <a:avLst/>
          </a:prstGeom>
        </p:spPr>
        <p:txBody>
          <a:bodyPr wrap="square">
            <a:spAutoFit/>
          </a:bodyPr>
          <a:lstStyle/>
          <a:p>
            <a:pPr algn="ctr"/>
            <a:r>
              <a:rPr lang="ru-RU" sz="3200" b="1" dirty="0" smtClean="0">
                <a:solidFill>
                  <a:srgbClr val="002060"/>
                </a:solidFill>
                <a:latin typeface="Monotype Corsiva" panose="03010101010201010101" pitchFamily="66" charset="0"/>
                <a:ea typeface="Courier New" panose="02070309020205020404" pitchFamily="49" charset="0"/>
              </a:rPr>
              <a:t>  </a:t>
            </a:r>
            <a:r>
              <a:rPr lang="ru-RU" sz="1400" b="1" dirty="0" smtClean="0">
                <a:solidFill>
                  <a:schemeClr val="accent1">
                    <a:lumMod val="50000"/>
                  </a:schemeClr>
                </a:solidFill>
                <a:latin typeface="Times New Roman" pitchFamily="18" charset="0"/>
                <a:ea typeface="Courier New" panose="02070309020205020404" pitchFamily="49" charset="0"/>
                <a:cs typeface="Times New Roman" pitchFamily="18" charset="0"/>
              </a:rPr>
              <a:t>муниципальное общеобразовательное учреждение </a:t>
            </a:r>
          </a:p>
          <a:p>
            <a:pPr algn="ctr"/>
            <a:r>
              <a:rPr lang="ru-RU" sz="1400" b="1" smtClean="0">
                <a:solidFill>
                  <a:schemeClr val="accent1">
                    <a:lumMod val="50000"/>
                  </a:schemeClr>
                </a:solidFill>
                <a:latin typeface="Times New Roman" pitchFamily="18" charset="0"/>
                <a:ea typeface="Courier New" panose="02070309020205020404" pitchFamily="49" charset="0"/>
                <a:cs typeface="Times New Roman" pitchFamily="18" charset="0"/>
              </a:rPr>
              <a:t>средняя общеобразовательная </a:t>
            </a:r>
            <a:r>
              <a:rPr lang="ru-RU" sz="1400" b="1" dirty="0" smtClean="0">
                <a:solidFill>
                  <a:schemeClr val="accent1">
                    <a:lumMod val="50000"/>
                  </a:schemeClr>
                </a:solidFill>
                <a:latin typeface="Times New Roman" pitchFamily="18" charset="0"/>
                <a:ea typeface="Courier New" panose="02070309020205020404" pitchFamily="49" charset="0"/>
                <a:cs typeface="Times New Roman" pitchFamily="18" charset="0"/>
              </a:rPr>
              <a:t>школа № 30 г. Рыбинск</a:t>
            </a:r>
            <a:endParaRPr lang="ru-RU" b="1" dirty="0" smtClean="0">
              <a:solidFill>
                <a:schemeClr val="accent1">
                  <a:lumMod val="50000"/>
                </a:schemeClr>
              </a:solidFill>
              <a:latin typeface="Times New Roman" pitchFamily="18" charset="0"/>
              <a:ea typeface="Courier New" panose="02070309020205020404" pitchFamily="49" charset="0"/>
              <a:cs typeface="Times New Roman" pitchFamily="18" charset="0"/>
            </a:endParaRPr>
          </a:p>
          <a:p>
            <a:pPr algn="ctr"/>
            <a:endParaRPr lang="ru-RU" sz="2400" b="1" dirty="0" smtClean="0">
              <a:solidFill>
                <a:schemeClr val="accent1">
                  <a:lumMod val="50000"/>
                </a:schemeClr>
              </a:solidFill>
              <a:latin typeface="Times New Roman" pitchFamily="18" charset="0"/>
              <a:ea typeface="Courier New" panose="02070309020205020404" pitchFamily="49" charset="0"/>
              <a:cs typeface="Times New Roman" pitchFamily="18" charset="0"/>
            </a:endParaRPr>
          </a:p>
          <a:p>
            <a:pPr algn="ctr"/>
            <a:r>
              <a:rPr lang="ru-RU" sz="4400" b="1" dirty="0" smtClean="0">
                <a:solidFill>
                  <a:schemeClr val="accent2">
                    <a:lumMod val="75000"/>
                  </a:schemeClr>
                </a:solidFill>
                <a:latin typeface="Monotype Corsiva" panose="03010101010201010101" pitchFamily="66" charset="0"/>
                <a:ea typeface="Courier New" panose="02070309020205020404" pitchFamily="49" charset="0"/>
              </a:rPr>
              <a:t>    Школьный Спортивный Клуб </a:t>
            </a:r>
          </a:p>
          <a:p>
            <a:pPr algn="ctr"/>
            <a:r>
              <a:rPr lang="ru-RU" sz="4400" b="1" dirty="0" smtClean="0">
                <a:solidFill>
                  <a:schemeClr val="accent2">
                    <a:lumMod val="75000"/>
                  </a:schemeClr>
                </a:solidFill>
                <a:latin typeface="Monotype Corsiva" panose="03010101010201010101" pitchFamily="66" charset="0"/>
                <a:ea typeface="Courier New" panose="02070309020205020404" pitchFamily="49" charset="0"/>
              </a:rPr>
              <a:t>« Олимпийцы»» </a:t>
            </a:r>
          </a:p>
          <a:p>
            <a:endParaRPr lang="ru-RU" sz="4400" b="1" dirty="0" smtClean="0">
              <a:solidFill>
                <a:srgbClr val="000000"/>
              </a:solidFill>
              <a:latin typeface="Monotype Corsiva" panose="03010101010201010101" pitchFamily="66" charset="0"/>
            </a:endParaRPr>
          </a:p>
          <a:p>
            <a:endParaRPr lang="ru-RU" sz="4400" b="1" dirty="0" smtClean="0">
              <a:solidFill>
                <a:srgbClr val="000000"/>
              </a:solidFill>
              <a:latin typeface="Monotype Corsiva" panose="03010101010201010101" pitchFamily="66" charset="0"/>
            </a:endParaRPr>
          </a:p>
          <a:p>
            <a:pPr algn="ctr"/>
            <a:endParaRPr lang="ru-RU" sz="1400" b="1" dirty="0" smtClean="0">
              <a:solidFill>
                <a:schemeClr val="accent1">
                  <a:lumMod val="50000"/>
                </a:schemeClr>
              </a:solidFill>
              <a:latin typeface="Times New Roman" pitchFamily="18" charset="0"/>
              <a:cs typeface="Times New Roman" pitchFamily="18" charset="0"/>
            </a:endParaRPr>
          </a:p>
          <a:p>
            <a:pPr algn="ctr"/>
            <a:r>
              <a:rPr lang="ru-RU" sz="1400" b="1" dirty="0" smtClean="0">
                <a:solidFill>
                  <a:schemeClr val="accent1">
                    <a:lumMod val="50000"/>
                  </a:schemeClr>
                </a:solidFill>
                <a:latin typeface="Times New Roman" pitchFamily="18" charset="0"/>
                <a:cs typeface="Times New Roman" pitchFamily="18" charset="0"/>
              </a:rPr>
              <a:t>Номинация «Лучший школьный спортивный клуб по информационно-                 просветительскому обеспечению олимпийского движения»</a:t>
            </a:r>
          </a:p>
          <a:p>
            <a:pPr algn="ctr"/>
            <a:r>
              <a:rPr lang="ru-RU" sz="1400" b="1" dirty="0" smtClean="0">
                <a:solidFill>
                  <a:schemeClr val="accent1">
                    <a:lumMod val="50000"/>
                  </a:schemeClr>
                </a:solidFill>
                <a:latin typeface="Times New Roman" pitchFamily="18" charset="0"/>
                <a:cs typeface="Times New Roman" pitchFamily="18" charset="0"/>
              </a:rPr>
              <a:t>Руководитель ШСК: </a:t>
            </a:r>
            <a:r>
              <a:rPr lang="ru-RU" sz="1400" b="1" dirty="0">
                <a:solidFill>
                  <a:schemeClr val="accent1">
                    <a:lumMod val="50000"/>
                  </a:schemeClr>
                </a:solidFill>
                <a:latin typeface="Times New Roman" pitchFamily="18" charset="0"/>
                <a:cs typeface="Times New Roman" pitchFamily="18" charset="0"/>
              </a:rPr>
              <a:t>Ж</a:t>
            </a:r>
            <a:r>
              <a:rPr lang="ru-RU" sz="1400" b="1" dirty="0" smtClean="0">
                <a:solidFill>
                  <a:schemeClr val="accent1">
                    <a:lumMod val="50000"/>
                  </a:schemeClr>
                </a:solidFill>
                <a:latin typeface="Times New Roman" pitchFamily="18" charset="0"/>
                <a:cs typeface="Times New Roman" pitchFamily="18" charset="0"/>
              </a:rPr>
              <a:t>данова Ирина Евгеньевна</a:t>
            </a:r>
            <a:endParaRPr lang="ru-RU" sz="3200" b="1" dirty="0">
              <a:solidFill>
                <a:schemeClr val="accent1">
                  <a:lumMod val="50000"/>
                </a:schemeClr>
              </a:solidFill>
              <a:latin typeface="Times New Roman" pitchFamily="18" charset="0"/>
              <a:cs typeface="Times New Roman" pitchFamily="18" charset="0"/>
            </a:endParaRPr>
          </a:p>
        </p:txBody>
      </p:sp>
      <p:pic>
        <p:nvPicPr>
          <p:cNvPr id="1029" name="Picture 5" descr="E:\Ирина РАБОТА\школьный спортивный клуб\2018-2019\Заочный конкурс июнь 2019\фото\gdoJkPPJWUw.jpg"/>
          <p:cNvPicPr>
            <a:picLocks noChangeAspect="1" noChangeArrowheads="1"/>
          </p:cNvPicPr>
          <p:nvPr/>
        </p:nvPicPr>
        <p:blipFill>
          <a:blip r:embed="rId3" cstate="screen"/>
          <a:srcRect/>
          <a:stretch>
            <a:fillRect/>
          </a:stretch>
        </p:blipFill>
        <p:spPr bwMode="auto">
          <a:xfrm>
            <a:off x="4185120" y="2948060"/>
            <a:ext cx="2059261" cy="1455962"/>
          </a:xfrm>
          <a:prstGeom prst="rect">
            <a:avLst/>
          </a:prstGeom>
          <a:noFill/>
        </p:spPr>
      </p:pic>
    </p:spTree>
    <p:extLst>
      <p:ext uri="{BB962C8B-B14F-4D97-AF65-F5344CB8AC3E}">
        <p14:creationId xmlns:p14="http://schemas.microsoft.com/office/powerpoint/2010/main" xmlns="" val="2552666071"/>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983316" y="177800"/>
            <a:ext cx="6991351" cy="622830"/>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Материально- техническая база</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159804" y="1732062"/>
          <a:ext cx="8746071" cy="5125938"/>
        </p:xfrm>
        <a:graphic>
          <a:graphicData uri="http://schemas.openxmlformats.org/drawingml/2006/table">
            <a:tbl>
              <a:tblPr firstRow="1" bandRow="1">
                <a:tableStyleId>{5C22544A-7EE6-4342-B048-85BDC9FD1C3A}</a:tableStyleId>
              </a:tblPr>
              <a:tblGrid>
                <a:gridCol w="2286386"/>
                <a:gridCol w="3544328"/>
                <a:gridCol w="2915357"/>
              </a:tblGrid>
              <a:tr h="1657227">
                <a:tc>
                  <a:txBody>
                    <a:bodyPr/>
                    <a:lstStyle/>
                    <a:p>
                      <a:r>
                        <a:rPr lang="ru-RU" sz="1200" b="1" dirty="0" smtClean="0">
                          <a:solidFill>
                            <a:schemeClr val="tx1"/>
                          </a:solidFill>
                          <a:latin typeface="Times New Roman" pitchFamily="18" charset="0"/>
                          <a:cs typeface="Times New Roman" pitchFamily="18" charset="0"/>
                        </a:rPr>
                        <a:t>Основной зал (размер 24х12) </a:t>
                      </a:r>
                      <a:endParaRPr lang="ru-RU" sz="1200" b="1" dirty="0">
                        <a:solidFill>
                          <a:schemeClr val="tx1"/>
                        </a:solidFill>
                      </a:endParaRPr>
                    </a:p>
                  </a:txBody>
                  <a:tcPr/>
                </a:tc>
                <a:tc>
                  <a:txBody>
                    <a:bodyPr/>
                    <a:lstStyle/>
                    <a:p>
                      <a:r>
                        <a:rPr lang="ru-RU" sz="1100" b="0" dirty="0" smtClean="0">
                          <a:solidFill>
                            <a:schemeClr val="tx1"/>
                          </a:solidFill>
                          <a:latin typeface="Times New Roman" pitchFamily="18" charset="0"/>
                          <a:cs typeface="Times New Roman" pitchFamily="18" charset="0"/>
                        </a:rPr>
                        <a:t>в нем проходят уроки по физической культуре, а также тренировки по баскетболу, футболу,</a:t>
                      </a:r>
                      <a:r>
                        <a:rPr lang="ru-RU" sz="1100" b="0" baseline="0" dirty="0" smtClean="0">
                          <a:solidFill>
                            <a:schemeClr val="tx1"/>
                          </a:solidFill>
                          <a:latin typeface="Times New Roman" pitchFamily="18" charset="0"/>
                          <a:cs typeface="Times New Roman" pitchFamily="18" charset="0"/>
                        </a:rPr>
                        <a:t> </a:t>
                      </a:r>
                      <a:r>
                        <a:rPr lang="ru-RU" sz="1100" b="0" dirty="0" smtClean="0">
                          <a:solidFill>
                            <a:schemeClr val="tx1"/>
                          </a:solidFill>
                          <a:latin typeface="Times New Roman" pitchFamily="18" charset="0"/>
                          <a:cs typeface="Times New Roman" pitchFamily="18" charset="0"/>
                        </a:rPr>
                        <a:t> волейболу и легкой атлетике</a:t>
                      </a:r>
                    </a:p>
                    <a:p>
                      <a:endParaRPr lang="ru-RU" sz="1100" b="0" dirty="0" smtClean="0">
                        <a:solidFill>
                          <a:schemeClr val="tx1"/>
                        </a:solidFill>
                        <a:latin typeface="Times New Roman" pitchFamily="18" charset="0"/>
                        <a:cs typeface="Times New Roman" pitchFamily="18" charset="0"/>
                      </a:endParaRPr>
                    </a:p>
                  </a:txBody>
                  <a:tcPr/>
                </a:tc>
                <a:tc>
                  <a:txBody>
                    <a:bodyPr/>
                    <a:lstStyle/>
                    <a:p>
                      <a:endParaRPr lang="ru-RU" sz="1200" dirty="0"/>
                    </a:p>
                  </a:txBody>
                  <a:tcPr/>
                </a:tc>
              </a:tr>
              <a:tr h="1751785">
                <a:tc>
                  <a:txBody>
                    <a:bodyPr/>
                    <a:lstStyle/>
                    <a:p>
                      <a:r>
                        <a:rPr lang="ru-RU" sz="1200" b="1" dirty="0" smtClean="0">
                          <a:solidFill>
                            <a:schemeClr val="tx1"/>
                          </a:solidFill>
                          <a:latin typeface="Times New Roman" pitchFamily="18" charset="0"/>
                          <a:cs typeface="Times New Roman" pitchFamily="18" charset="0"/>
                        </a:rPr>
                        <a:t>Зал для единоборств </a:t>
                      </a:r>
                      <a:endParaRPr lang="ru-RU" sz="1200" b="1" dirty="0">
                        <a:solidFill>
                          <a:schemeClr val="tx1"/>
                        </a:solidFill>
                      </a:endParaRPr>
                    </a:p>
                  </a:txBody>
                  <a:tcPr/>
                </a:tc>
                <a:tc>
                  <a:txBody>
                    <a:bodyPr/>
                    <a:lstStyle/>
                    <a:p>
                      <a:r>
                        <a:rPr lang="ru-RU" sz="1100" b="0" dirty="0" smtClean="0">
                          <a:solidFill>
                            <a:schemeClr val="tx1"/>
                          </a:solidFill>
                          <a:latin typeface="Times New Roman" pitchFamily="18" charset="0"/>
                          <a:cs typeface="Times New Roman" pitchFamily="18" charset="0"/>
                        </a:rPr>
                        <a:t>оснащен борцовским ковром, борцовскими грушами. Применяется для тренировок гимнастов и для секций Единоборств (греко-римская борьба, самбо)</a:t>
                      </a: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endParaRPr>
                    </a:p>
                    <a:p>
                      <a:endParaRPr lang="ru-RU" sz="1100" b="0" dirty="0">
                        <a:solidFill>
                          <a:schemeClr val="tx1"/>
                        </a:solidFill>
                      </a:endParaRPr>
                    </a:p>
                  </a:txBody>
                  <a:tcPr/>
                </a:tc>
                <a:tc>
                  <a:txBody>
                    <a:bodyPr/>
                    <a:lstStyle/>
                    <a:p>
                      <a:endParaRPr lang="ru-RU" dirty="0"/>
                    </a:p>
                  </a:txBody>
                  <a:tcPr/>
                </a:tc>
              </a:tr>
              <a:tr h="1700871">
                <a:tc>
                  <a:txBody>
                    <a:bodyPr/>
                    <a:lstStyle/>
                    <a:p>
                      <a:r>
                        <a:rPr lang="ru-RU" sz="1200" b="1" dirty="0" smtClean="0">
                          <a:solidFill>
                            <a:schemeClr val="tx1"/>
                          </a:solidFill>
                          <a:latin typeface="Times New Roman" pitchFamily="18" charset="0"/>
                          <a:cs typeface="Times New Roman" pitchFamily="18" charset="0"/>
                        </a:rPr>
                        <a:t>Тренажерный зал </a:t>
                      </a:r>
                      <a:endParaRPr lang="ru-RU" sz="1200" b="1" dirty="0">
                        <a:solidFill>
                          <a:schemeClr val="tx1"/>
                        </a:solidFill>
                      </a:endParaRPr>
                    </a:p>
                  </a:txBody>
                  <a:tcPr/>
                </a:tc>
                <a:tc>
                  <a:txBody>
                    <a:bodyPr/>
                    <a:lstStyle/>
                    <a:p>
                      <a:r>
                        <a:rPr lang="ru-RU" sz="1100" b="0" dirty="0" smtClean="0">
                          <a:solidFill>
                            <a:schemeClr val="tx1"/>
                          </a:solidFill>
                          <a:latin typeface="Times New Roman" pitchFamily="18" charset="0"/>
                          <a:cs typeface="Times New Roman" pitchFamily="18" charset="0"/>
                        </a:rPr>
                        <a:t>имеет тренажеры для занятий ОФП,  фитнесом, коврики для занятий йогой, </a:t>
                      </a:r>
                      <a:r>
                        <a:rPr lang="ru-RU" sz="1100" b="0" dirty="0" err="1" smtClean="0">
                          <a:solidFill>
                            <a:schemeClr val="tx1"/>
                          </a:solidFill>
                          <a:latin typeface="Times New Roman" pitchFamily="18" charset="0"/>
                          <a:cs typeface="Times New Roman" pitchFamily="18" charset="0"/>
                        </a:rPr>
                        <a:t>пилатесом</a:t>
                      </a:r>
                      <a:r>
                        <a:rPr lang="ru-RU" sz="1100" b="0" dirty="0" smtClean="0">
                          <a:solidFill>
                            <a:schemeClr val="tx1"/>
                          </a:solidFill>
                          <a:latin typeface="Times New Roman" pitchFamily="18" charset="0"/>
                          <a:cs typeface="Times New Roman" pitchFamily="18" charset="0"/>
                        </a:rPr>
                        <a:t>. В нем занимаются ЛФК дети,</a:t>
                      </a:r>
                      <a:r>
                        <a:rPr lang="ru-RU" sz="1100" b="0" baseline="0" dirty="0" smtClean="0">
                          <a:solidFill>
                            <a:schemeClr val="tx1"/>
                          </a:solidFill>
                          <a:latin typeface="Times New Roman" pitchFamily="18" charset="0"/>
                          <a:cs typeface="Times New Roman" pitchFamily="18" charset="0"/>
                        </a:rPr>
                        <a:t> </a:t>
                      </a:r>
                      <a:r>
                        <a:rPr lang="ru-RU" sz="1100" b="0" dirty="0" smtClean="0">
                          <a:solidFill>
                            <a:schemeClr val="tx1"/>
                          </a:solidFill>
                          <a:latin typeface="Times New Roman" pitchFamily="18" charset="0"/>
                          <a:cs typeface="Times New Roman" pitchFamily="18" charset="0"/>
                        </a:rPr>
                        <a:t>отнесенные по состоянию здоровья к  специальной медицинской группе «А». Также проходят занятия по настольному теннису.</a:t>
                      </a:r>
                      <a:endParaRPr lang="ru-RU" sz="1100" b="0" dirty="0">
                        <a:solidFill>
                          <a:schemeClr val="tx1"/>
                        </a:solidFill>
                      </a:endParaRPr>
                    </a:p>
                  </a:txBody>
                  <a:tcPr/>
                </a:tc>
                <a:tc>
                  <a:txBody>
                    <a:bodyPr/>
                    <a:lstStyle/>
                    <a:p>
                      <a:endParaRPr lang="ru-RU" dirty="0"/>
                    </a:p>
                  </a:txBody>
                  <a:tcPr/>
                </a:tc>
              </a:tr>
            </a:tbl>
          </a:graphicData>
        </a:graphic>
      </p:graphicFrame>
      <p:sp>
        <p:nvSpPr>
          <p:cNvPr id="8" name="Прямоугольник 7"/>
          <p:cNvSpPr/>
          <p:nvPr/>
        </p:nvSpPr>
        <p:spPr>
          <a:xfrm>
            <a:off x="2048932" y="746036"/>
            <a:ext cx="6951134" cy="923330"/>
          </a:xfrm>
          <a:prstGeom prst="rect">
            <a:avLst/>
          </a:prstGeom>
        </p:spPr>
        <p:txBody>
          <a:bodyPr wrap="square">
            <a:spAutoFit/>
          </a:bodyPr>
          <a:lstStyle/>
          <a:p>
            <a:pPr>
              <a:buNone/>
            </a:pPr>
            <a:r>
              <a:rPr lang="ru-RU" dirty="0" smtClean="0">
                <a:solidFill>
                  <a:schemeClr val="accent1">
                    <a:lumMod val="50000"/>
                  </a:schemeClr>
                </a:solidFill>
                <a:latin typeface="Times New Roman" pitchFamily="18" charset="0"/>
                <a:cs typeface="Times New Roman" pitchFamily="18" charset="0"/>
              </a:rPr>
              <a:t>Для успешной работы и развития в нашей школе созданы все необходимые условия. Успешно функционируют 4 спортивных зала, универсальная уличная площадка и хоккейный корт.</a:t>
            </a:r>
            <a:r>
              <a:rPr lang="ru-RU" dirty="0" smtClean="0">
                <a:solidFill>
                  <a:schemeClr val="accent1"/>
                </a:solidFill>
                <a:latin typeface="Times New Roman" pitchFamily="18" charset="0"/>
                <a:cs typeface="Times New Roman" pitchFamily="18" charset="0"/>
              </a:rPr>
              <a:t> </a:t>
            </a:r>
          </a:p>
        </p:txBody>
      </p:sp>
      <p:pic>
        <p:nvPicPr>
          <p:cNvPr id="6146" name="Picture 2" descr="I:\DCIM\100EOS5D\_MGL8473.JPG"/>
          <p:cNvPicPr>
            <a:picLocks noChangeAspect="1" noChangeArrowheads="1"/>
          </p:cNvPicPr>
          <p:nvPr/>
        </p:nvPicPr>
        <p:blipFill>
          <a:blip r:embed="rId3" cstate="screen"/>
          <a:srcRect/>
          <a:stretch>
            <a:fillRect/>
          </a:stretch>
        </p:blipFill>
        <p:spPr bwMode="auto">
          <a:xfrm>
            <a:off x="6236758" y="1783028"/>
            <a:ext cx="2401046" cy="1600698"/>
          </a:xfrm>
          <a:prstGeom prst="rect">
            <a:avLst/>
          </a:prstGeom>
          <a:noFill/>
        </p:spPr>
      </p:pic>
      <p:pic>
        <p:nvPicPr>
          <p:cNvPr id="6147" name="Picture 3" descr="I:\DCIM\100EOS5D\_MGL8466.JPG"/>
          <p:cNvPicPr>
            <a:picLocks noChangeAspect="1" noChangeArrowheads="1"/>
          </p:cNvPicPr>
          <p:nvPr/>
        </p:nvPicPr>
        <p:blipFill>
          <a:blip r:embed="rId4" cstate="screen"/>
          <a:srcRect/>
          <a:stretch>
            <a:fillRect/>
          </a:stretch>
        </p:blipFill>
        <p:spPr bwMode="auto">
          <a:xfrm>
            <a:off x="6265334" y="3457985"/>
            <a:ext cx="2379131" cy="1586087"/>
          </a:xfrm>
          <a:prstGeom prst="rect">
            <a:avLst/>
          </a:prstGeom>
          <a:noFill/>
        </p:spPr>
      </p:pic>
      <p:pic>
        <p:nvPicPr>
          <p:cNvPr id="6148" name="Picture 4" descr="I:\DCIM\100EOS5D\_MGL8462.JPG"/>
          <p:cNvPicPr>
            <a:picLocks noChangeAspect="1" noChangeArrowheads="1"/>
          </p:cNvPicPr>
          <p:nvPr/>
        </p:nvPicPr>
        <p:blipFill>
          <a:blip r:embed="rId5" cstate="screen"/>
          <a:srcRect/>
          <a:stretch>
            <a:fillRect/>
          </a:stretch>
        </p:blipFill>
        <p:spPr bwMode="auto">
          <a:xfrm>
            <a:off x="6277769" y="5276850"/>
            <a:ext cx="2371725" cy="1581150"/>
          </a:xfrm>
          <a:prstGeom prst="rect">
            <a:avLst/>
          </a:prstGeom>
          <a:noFill/>
        </p:spPr>
      </p:pic>
    </p:spTree>
    <p:extLst>
      <p:ext uri="{BB962C8B-B14F-4D97-AF65-F5344CB8AC3E}">
        <p14:creationId xmlns:p14="http://schemas.microsoft.com/office/powerpoint/2010/main" xmlns="" val="3376235043"/>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062" y="0"/>
            <a:ext cx="9139938" cy="6858000"/>
          </a:xfrm>
          <a:prstGeom prst="rect">
            <a:avLst/>
          </a:prstGeom>
        </p:spPr>
      </p:pic>
      <p:sp>
        <p:nvSpPr>
          <p:cNvPr id="7" name="Заголовок 6"/>
          <p:cNvSpPr>
            <a:spLocks noGrp="1"/>
          </p:cNvSpPr>
          <p:nvPr>
            <p:ph type="title"/>
          </p:nvPr>
        </p:nvSpPr>
        <p:spPr>
          <a:xfrm>
            <a:off x="1237537" y="195883"/>
            <a:ext cx="8128851" cy="530419"/>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Материально- техническая база</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8" name="Содержимое 4"/>
          <p:cNvGraphicFramePr>
            <a:graphicFrameLocks/>
          </p:cNvGraphicFramePr>
          <p:nvPr/>
        </p:nvGraphicFramePr>
        <p:xfrm>
          <a:off x="238125" y="1073427"/>
          <a:ext cx="8746071" cy="5584550"/>
        </p:xfrm>
        <a:graphic>
          <a:graphicData uri="http://schemas.openxmlformats.org/drawingml/2006/table">
            <a:tbl>
              <a:tblPr firstRow="1" bandRow="1">
                <a:tableStyleId>{5C22544A-7EE6-4342-B048-85BDC9FD1C3A}</a:tableStyleId>
              </a:tblPr>
              <a:tblGrid>
                <a:gridCol w="2286386"/>
                <a:gridCol w="3544328"/>
                <a:gridCol w="2915357"/>
              </a:tblGrid>
              <a:tr h="1919286">
                <a:tc>
                  <a:txBody>
                    <a:bodyPr/>
                    <a:lstStyle/>
                    <a:p>
                      <a:r>
                        <a:rPr lang="ru-RU" sz="1400" dirty="0" smtClean="0">
                          <a:solidFill>
                            <a:schemeClr val="tx1"/>
                          </a:solidFill>
                          <a:latin typeface="Times New Roman" pitchFamily="18" charset="0"/>
                          <a:cs typeface="Times New Roman" pitchFamily="18" charset="0"/>
                        </a:rPr>
                        <a:t>Малый спортивный зал (помещение адаптированное под спортивный зал) </a:t>
                      </a:r>
                      <a:endParaRPr lang="ru-RU" sz="14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smtClean="0">
                          <a:solidFill>
                            <a:schemeClr val="tx1"/>
                          </a:solidFill>
                          <a:latin typeface="Times New Roman" pitchFamily="18" charset="0"/>
                          <a:cs typeface="Times New Roman" pitchFamily="18" charset="0"/>
                        </a:rPr>
                        <a:t>там проходят занятия для начальной школы и успешно функционируют такие кружки как «Ритмика», «</a:t>
                      </a:r>
                      <a:r>
                        <a:rPr lang="ru-RU" sz="1100" b="0" dirty="0" err="1" smtClean="0">
                          <a:solidFill>
                            <a:schemeClr val="tx1"/>
                          </a:solidFill>
                          <a:latin typeface="Times New Roman" pitchFamily="18" charset="0"/>
                          <a:cs typeface="Times New Roman" pitchFamily="18" charset="0"/>
                        </a:rPr>
                        <a:t>Здоровейка</a:t>
                      </a:r>
                      <a:r>
                        <a:rPr lang="ru-RU" sz="1100" b="0" dirty="0" smtClean="0">
                          <a:solidFill>
                            <a:schemeClr val="tx1"/>
                          </a:solidFill>
                          <a:latin typeface="Times New Roman" pitchFamily="18" charset="0"/>
                          <a:cs typeface="Times New Roman" pitchFamily="18" charset="0"/>
                        </a:rPr>
                        <a:t>», «Детский фитнес»</a:t>
                      </a:r>
                    </a:p>
                    <a:p>
                      <a:endParaRPr lang="ru-RU" sz="1100" b="0" dirty="0" smtClean="0">
                        <a:solidFill>
                          <a:schemeClr val="tx1"/>
                        </a:solidFill>
                        <a:latin typeface="Times New Roman" pitchFamily="18" charset="0"/>
                        <a:cs typeface="Times New Roman" pitchFamily="18" charset="0"/>
                      </a:endParaRPr>
                    </a:p>
                  </a:txBody>
                  <a:tcPr/>
                </a:tc>
                <a:tc>
                  <a:txBody>
                    <a:bodyPr/>
                    <a:lstStyle/>
                    <a:p>
                      <a:endParaRPr lang="ru-RU" sz="1200" dirty="0">
                        <a:solidFill>
                          <a:schemeClr val="tx1"/>
                        </a:solidFill>
                        <a:latin typeface="Times New Roman" pitchFamily="18" charset="0"/>
                        <a:cs typeface="Times New Roman" pitchFamily="18" charset="0"/>
                      </a:endParaRPr>
                    </a:p>
                  </a:txBody>
                  <a:tcPr/>
                </a:tc>
              </a:tr>
              <a:tr h="1868014">
                <a:tc>
                  <a:txBody>
                    <a:bodyPr/>
                    <a:lstStyle/>
                    <a:p>
                      <a:r>
                        <a:rPr lang="ru-RU" sz="1400" b="1" dirty="0" smtClean="0">
                          <a:solidFill>
                            <a:schemeClr val="tx1"/>
                          </a:solidFill>
                          <a:latin typeface="Times New Roman" pitchFamily="18" charset="0"/>
                          <a:cs typeface="Times New Roman" pitchFamily="18" charset="0"/>
                        </a:rPr>
                        <a:t>Универсальная уличная</a:t>
                      </a:r>
                      <a:r>
                        <a:rPr lang="ru-RU" sz="1400" b="1" baseline="0" dirty="0" smtClean="0">
                          <a:solidFill>
                            <a:schemeClr val="tx1"/>
                          </a:solidFill>
                          <a:latin typeface="Times New Roman" pitchFamily="18" charset="0"/>
                          <a:cs typeface="Times New Roman" pitchFamily="18" charset="0"/>
                        </a:rPr>
                        <a:t> площадка</a:t>
                      </a:r>
                      <a:endParaRPr lang="ru-RU" sz="1400" b="1" dirty="0">
                        <a:solidFill>
                          <a:schemeClr val="tx1"/>
                        </a:solidFill>
                        <a:latin typeface="Times New Roman" pitchFamily="18" charset="0"/>
                        <a:cs typeface="Times New Roman" pitchFamily="18" charset="0"/>
                      </a:endParaRPr>
                    </a:p>
                  </a:txBody>
                  <a:tcPr/>
                </a:tc>
                <a:tc>
                  <a:txBody>
                    <a:bodyPr/>
                    <a:lstStyle/>
                    <a:p>
                      <a:r>
                        <a:rPr lang="ru-RU" sz="1100" b="0" dirty="0" smtClean="0">
                          <a:solidFill>
                            <a:schemeClr val="tx1"/>
                          </a:solidFill>
                          <a:latin typeface="Times New Roman" pitchFamily="18" charset="0"/>
                          <a:cs typeface="Times New Roman" pitchFamily="18" charset="0"/>
                        </a:rPr>
                        <a:t>Предназначена для занятий в теплое время года баскетболом, футболом</a:t>
                      </a: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smtClean="0">
                        <a:solidFill>
                          <a:schemeClr val="tx1"/>
                        </a:solidFill>
                        <a:latin typeface="Times New Roman" pitchFamily="18" charset="0"/>
                        <a:cs typeface="Times New Roman" pitchFamily="18" charset="0"/>
                      </a:endParaRPr>
                    </a:p>
                    <a:p>
                      <a:endParaRPr lang="ru-RU" sz="1100" b="0" dirty="0">
                        <a:solidFill>
                          <a:schemeClr val="tx1"/>
                        </a:solidFill>
                        <a:latin typeface="Times New Roman" pitchFamily="18" charset="0"/>
                        <a:cs typeface="Times New Roman" pitchFamily="18" charset="0"/>
                      </a:endParaRPr>
                    </a:p>
                  </a:txBody>
                  <a:tcPr/>
                </a:tc>
                <a:tc>
                  <a:txBody>
                    <a:bodyPr/>
                    <a:lstStyle/>
                    <a:p>
                      <a:endParaRPr lang="ru-RU" dirty="0">
                        <a:solidFill>
                          <a:schemeClr val="tx1"/>
                        </a:solidFill>
                        <a:latin typeface="Times New Roman" pitchFamily="18" charset="0"/>
                        <a:cs typeface="Times New Roman" pitchFamily="18" charset="0"/>
                      </a:endParaRPr>
                    </a:p>
                  </a:txBody>
                  <a:tcPr/>
                </a:tc>
              </a:tr>
              <a:tr h="1797250">
                <a:tc>
                  <a:txBody>
                    <a:bodyPr/>
                    <a:lstStyle/>
                    <a:p>
                      <a:r>
                        <a:rPr lang="ru-RU" sz="1400" b="1" dirty="0" smtClean="0">
                          <a:solidFill>
                            <a:schemeClr val="tx1"/>
                          </a:solidFill>
                          <a:latin typeface="Times New Roman" pitchFamily="18" charset="0"/>
                          <a:cs typeface="Times New Roman" pitchFamily="18" charset="0"/>
                        </a:rPr>
                        <a:t>Хоккейный корт</a:t>
                      </a:r>
                      <a:endParaRPr lang="ru-RU" sz="1400" b="1" dirty="0">
                        <a:solidFill>
                          <a:schemeClr val="tx1"/>
                        </a:solidFill>
                        <a:latin typeface="Times New Roman" pitchFamily="18" charset="0"/>
                        <a:cs typeface="Times New Roman" pitchFamily="18" charset="0"/>
                      </a:endParaRPr>
                    </a:p>
                  </a:txBody>
                  <a:tcPr/>
                </a:tc>
                <a:tc>
                  <a:txBody>
                    <a:bodyPr/>
                    <a:lstStyle/>
                    <a:p>
                      <a:r>
                        <a:rPr lang="ru-RU" sz="1100" b="0" dirty="0" smtClean="0">
                          <a:solidFill>
                            <a:schemeClr val="tx1"/>
                          </a:solidFill>
                          <a:latin typeface="Times New Roman" pitchFamily="18" charset="0"/>
                          <a:cs typeface="Times New Roman" pitchFamily="18" charset="0"/>
                        </a:rPr>
                        <a:t>Успешно функционирует в зимнее время.</a:t>
                      </a:r>
                      <a:r>
                        <a:rPr lang="ru-RU" sz="1100" b="0" baseline="0" dirty="0" smtClean="0">
                          <a:solidFill>
                            <a:schemeClr val="tx1"/>
                          </a:solidFill>
                          <a:latin typeface="Times New Roman" pitchFamily="18" charset="0"/>
                          <a:cs typeface="Times New Roman" pitchFamily="18" charset="0"/>
                        </a:rPr>
                        <a:t>  Корт бесплатный для всех желающих. В учебном процессе на корте проходят занятия на коньках, а также спортивные праздники</a:t>
                      </a:r>
                      <a:endParaRPr lang="ru-RU" sz="1100" b="0" dirty="0">
                        <a:solidFill>
                          <a:schemeClr val="tx1"/>
                        </a:solidFill>
                        <a:latin typeface="Times New Roman" pitchFamily="18" charset="0"/>
                        <a:cs typeface="Times New Roman" pitchFamily="18" charset="0"/>
                      </a:endParaRPr>
                    </a:p>
                  </a:txBody>
                  <a:tcPr/>
                </a:tc>
                <a:tc>
                  <a:txBody>
                    <a:bodyPr/>
                    <a:lstStyle/>
                    <a:p>
                      <a:endParaRPr lang="ru-RU" dirty="0">
                        <a:solidFill>
                          <a:schemeClr val="tx1"/>
                        </a:solidFill>
                        <a:latin typeface="Times New Roman" pitchFamily="18" charset="0"/>
                        <a:cs typeface="Times New Roman" pitchFamily="18" charset="0"/>
                      </a:endParaRPr>
                    </a:p>
                  </a:txBody>
                  <a:tcPr/>
                </a:tc>
              </a:tr>
            </a:tbl>
          </a:graphicData>
        </a:graphic>
      </p:graphicFrame>
      <p:pic>
        <p:nvPicPr>
          <p:cNvPr id="7170" name="Picture 2" descr="I:\DCIM\100EOS5D\_MGL8458.JPG"/>
          <p:cNvPicPr>
            <a:picLocks noChangeAspect="1" noChangeArrowheads="1"/>
          </p:cNvPicPr>
          <p:nvPr/>
        </p:nvPicPr>
        <p:blipFill>
          <a:blip r:embed="rId3" cstate="screen"/>
          <a:srcRect/>
          <a:stretch>
            <a:fillRect/>
          </a:stretch>
        </p:blipFill>
        <p:spPr bwMode="auto">
          <a:xfrm>
            <a:off x="6284474" y="3085547"/>
            <a:ext cx="2490305" cy="1660203"/>
          </a:xfrm>
          <a:prstGeom prst="rect">
            <a:avLst/>
          </a:prstGeom>
          <a:noFill/>
        </p:spPr>
      </p:pic>
      <p:pic>
        <p:nvPicPr>
          <p:cNvPr id="7171" name="Picture 3" descr="I:\DCIM\100EOS5D\_MGL8474.JPG"/>
          <p:cNvPicPr>
            <a:picLocks noChangeAspect="1" noChangeArrowheads="1"/>
          </p:cNvPicPr>
          <p:nvPr/>
        </p:nvPicPr>
        <p:blipFill>
          <a:blip r:embed="rId4" cstate="screen"/>
          <a:srcRect/>
          <a:stretch>
            <a:fillRect/>
          </a:stretch>
        </p:blipFill>
        <p:spPr bwMode="auto">
          <a:xfrm>
            <a:off x="6209197" y="1196007"/>
            <a:ext cx="2567056" cy="1711372"/>
          </a:xfrm>
          <a:prstGeom prst="rect">
            <a:avLst/>
          </a:prstGeom>
          <a:noFill/>
        </p:spPr>
      </p:pic>
      <p:pic>
        <p:nvPicPr>
          <p:cNvPr id="7172" name="Picture 4" descr="I:\DCIM\100EOS5D\_MGL8460.JPG"/>
          <p:cNvPicPr>
            <a:picLocks noChangeAspect="1" noChangeArrowheads="1"/>
          </p:cNvPicPr>
          <p:nvPr/>
        </p:nvPicPr>
        <p:blipFill>
          <a:blip r:embed="rId5" cstate="screen"/>
          <a:srcRect/>
          <a:stretch>
            <a:fillRect/>
          </a:stretch>
        </p:blipFill>
        <p:spPr bwMode="auto">
          <a:xfrm>
            <a:off x="6298089" y="4913100"/>
            <a:ext cx="2512535" cy="1675023"/>
          </a:xfrm>
          <a:prstGeom prst="rect">
            <a:avLst/>
          </a:prstGeom>
          <a:noFill/>
        </p:spPr>
      </p:pic>
    </p:spTree>
    <p:extLst>
      <p:ext uri="{BB962C8B-B14F-4D97-AF65-F5344CB8AC3E}">
        <p14:creationId xmlns:p14="http://schemas.microsoft.com/office/powerpoint/2010/main" xmlns="" val="382995145"/>
      </p:ext>
    </p:extLst>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062" y="0"/>
            <a:ext cx="9139938" cy="6858000"/>
          </a:xfrm>
          <a:prstGeom prst="rect">
            <a:avLst/>
          </a:prstGeom>
        </p:spPr>
      </p:pic>
      <p:sp>
        <p:nvSpPr>
          <p:cNvPr id="7" name="Заголовок 6"/>
          <p:cNvSpPr>
            <a:spLocks noGrp="1"/>
          </p:cNvSpPr>
          <p:nvPr>
            <p:ph type="title"/>
          </p:nvPr>
        </p:nvSpPr>
        <p:spPr>
          <a:xfrm>
            <a:off x="2476500" y="123825"/>
            <a:ext cx="6229350" cy="566739"/>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Наши социальные партнеры</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10" name="Содержимое 9"/>
          <p:cNvGraphicFramePr>
            <a:graphicFrameLocks noGrp="1"/>
          </p:cNvGraphicFramePr>
          <p:nvPr>
            <p:ph idx="1"/>
          </p:nvPr>
        </p:nvGraphicFramePr>
        <p:xfrm>
          <a:off x="1676400" y="676276"/>
          <a:ext cx="7334250" cy="521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ab20\Обмен\Учительская\Жданова И.Е\конкурс\18_0_logo.jpg"/>
          <p:cNvPicPr>
            <a:picLocks noChangeAspect="1" noChangeArrowheads="1"/>
          </p:cNvPicPr>
          <p:nvPr/>
        </p:nvPicPr>
        <p:blipFill>
          <a:blip r:embed="rId8" cstate="screen"/>
          <a:srcRect/>
          <a:stretch>
            <a:fillRect/>
          </a:stretch>
        </p:blipFill>
        <p:spPr bwMode="auto">
          <a:xfrm>
            <a:off x="7905750" y="0"/>
            <a:ext cx="1238250" cy="1468580"/>
          </a:xfrm>
          <a:prstGeom prst="rect">
            <a:avLst/>
          </a:prstGeom>
          <a:noFill/>
        </p:spPr>
      </p:pic>
      <p:pic>
        <p:nvPicPr>
          <p:cNvPr id="1027" name="Picture 3" descr="\\lab20\Обмен\Учительская\Жданова И.Е\конкурс\dou115-rybadm.jpg"/>
          <p:cNvPicPr>
            <a:picLocks noChangeAspect="1" noChangeArrowheads="1"/>
          </p:cNvPicPr>
          <p:nvPr/>
        </p:nvPicPr>
        <p:blipFill>
          <a:blip r:embed="rId9" cstate="screen"/>
          <a:srcRect/>
          <a:stretch>
            <a:fillRect/>
          </a:stretch>
        </p:blipFill>
        <p:spPr bwMode="auto">
          <a:xfrm>
            <a:off x="0" y="1848886"/>
            <a:ext cx="2466975" cy="1856339"/>
          </a:xfrm>
          <a:prstGeom prst="rect">
            <a:avLst/>
          </a:prstGeom>
          <a:noFill/>
        </p:spPr>
      </p:pic>
      <p:pic>
        <p:nvPicPr>
          <p:cNvPr id="1028" name="Picture 4" descr="\\lab20\Обмен\Учительская\Жданова И.Е\конкурс\logo2016.png"/>
          <p:cNvPicPr>
            <a:picLocks noChangeAspect="1" noChangeArrowheads="1"/>
          </p:cNvPicPr>
          <p:nvPr/>
        </p:nvPicPr>
        <p:blipFill>
          <a:blip r:embed="rId10" cstate="screen"/>
          <a:srcRect/>
          <a:stretch>
            <a:fillRect/>
          </a:stretch>
        </p:blipFill>
        <p:spPr bwMode="auto">
          <a:xfrm>
            <a:off x="7208024" y="4953000"/>
            <a:ext cx="1935976" cy="1905000"/>
          </a:xfrm>
          <a:prstGeom prst="rect">
            <a:avLst/>
          </a:prstGeom>
          <a:noFill/>
        </p:spPr>
      </p:pic>
      <p:pic>
        <p:nvPicPr>
          <p:cNvPr id="1029" name="Picture 5" descr="\\lab20\Обмен\Учительская\Жданова И.Е\конкурс\school17.jpg"/>
          <p:cNvPicPr>
            <a:picLocks noChangeAspect="1" noChangeArrowheads="1"/>
          </p:cNvPicPr>
          <p:nvPr/>
        </p:nvPicPr>
        <p:blipFill>
          <a:blip r:embed="rId11" cstate="screen"/>
          <a:srcRect/>
          <a:stretch>
            <a:fillRect/>
          </a:stretch>
        </p:blipFill>
        <p:spPr bwMode="auto">
          <a:xfrm>
            <a:off x="0" y="3699848"/>
            <a:ext cx="2476500" cy="1863506"/>
          </a:xfrm>
          <a:prstGeom prst="rect">
            <a:avLst/>
          </a:prstGeom>
          <a:noFill/>
        </p:spPr>
      </p:pic>
      <p:pic>
        <p:nvPicPr>
          <p:cNvPr id="1030" name="Picture 6" descr="\\lab20\Обмен\Учительская\Жданова И.Е\конкурс\XXL.jpg"/>
          <p:cNvPicPr>
            <a:picLocks noChangeAspect="1" noChangeArrowheads="1"/>
          </p:cNvPicPr>
          <p:nvPr/>
        </p:nvPicPr>
        <p:blipFill>
          <a:blip r:embed="rId12" cstate="screen"/>
          <a:srcRect/>
          <a:stretch>
            <a:fillRect/>
          </a:stretch>
        </p:blipFill>
        <p:spPr bwMode="auto">
          <a:xfrm>
            <a:off x="0" y="5471340"/>
            <a:ext cx="3190875" cy="1386660"/>
          </a:xfrm>
          <a:prstGeom prst="rect">
            <a:avLst/>
          </a:prstGeom>
          <a:noFill/>
        </p:spPr>
      </p:pic>
      <p:pic>
        <p:nvPicPr>
          <p:cNvPr id="1031" name="Picture 7" descr="\\lab20\Обмен\Учительская\Жданова И.Е\конкурс\slide_8.jpg"/>
          <p:cNvPicPr>
            <a:picLocks noChangeAspect="1" noChangeArrowheads="1"/>
          </p:cNvPicPr>
          <p:nvPr/>
        </p:nvPicPr>
        <p:blipFill>
          <a:blip r:embed="rId13" cstate="screen"/>
          <a:srcRect/>
          <a:stretch>
            <a:fillRect/>
          </a:stretch>
        </p:blipFill>
        <p:spPr bwMode="auto">
          <a:xfrm>
            <a:off x="1" y="0"/>
            <a:ext cx="2466974" cy="1850231"/>
          </a:xfrm>
          <a:prstGeom prst="rect">
            <a:avLst/>
          </a:prstGeom>
          <a:noFill/>
        </p:spPr>
      </p:pic>
      <p:pic>
        <p:nvPicPr>
          <p:cNvPr id="2" name="Picture 2" descr="E:\Ирина РАБОТА\школьный спортивный клуб\2018-2019\Заочный конкурс июнь 2019\фото\logo_atel.png"/>
          <p:cNvPicPr>
            <a:picLocks noChangeAspect="1" noChangeArrowheads="1"/>
          </p:cNvPicPr>
          <p:nvPr/>
        </p:nvPicPr>
        <p:blipFill>
          <a:blip r:embed="rId14" cstate="screen"/>
          <a:srcRect/>
          <a:stretch>
            <a:fillRect/>
          </a:stretch>
        </p:blipFill>
        <p:spPr bwMode="auto">
          <a:xfrm>
            <a:off x="7543564" y="2233612"/>
            <a:ext cx="1600436" cy="795337"/>
          </a:xfrm>
          <a:prstGeom prst="rect">
            <a:avLst/>
          </a:prstGeom>
          <a:noFill/>
        </p:spPr>
      </p:pic>
    </p:spTree>
    <p:extLst>
      <p:ext uri="{BB962C8B-B14F-4D97-AF65-F5344CB8AC3E}">
        <p14:creationId xmlns:p14="http://schemas.microsoft.com/office/powerpoint/2010/main" xmlns="" val="2482728287"/>
      </p:ext>
    </p:extLst>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062" y="0"/>
            <a:ext cx="9139938" cy="6858000"/>
          </a:xfrm>
          <a:prstGeom prst="rect">
            <a:avLst/>
          </a:prstGeom>
        </p:spPr>
      </p:pic>
      <p:sp>
        <p:nvSpPr>
          <p:cNvPr id="7" name="Заголовок 6"/>
          <p:cNvSpPr>
            <a:spLocks noGrp="1"/>
          </p:cNvSpPr>
          <p:nvPr>
            <p:ph type="title"/>
          </p:nvPr>
        </p:nvSpPr>
        <p:spPr>
          <a:xfrm>
            <a:off x="1485900" y="0"/>
            <a:ext cx="7505700" cy="611188"/>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Проект « Олимпийское движение»</a:t>
            </a:r>
            <a:endParaRPr lang="ru-RU" sz="2000" b="1" dirty="0">
              <a:solidFill>
                <a:schemeClr val="accent1">
                  <a:lumMod val="50000"/>
                </a:schemeClr>
              </a:solidFill>
              <a:latin typeface="Times New Roman" pitchFamily="18" charset="0"/>
              <a:cs typeface="Times New Roman" pitchFamily="18" charset="0"/>
            </a:endParaRPr>
          </a:p>
        </p:txBody>
      </p:sp>
      <p:sp>
        <p:nvSpPr>
          <p:cNvPr id="2" name="Объект 1"/>
          <p:cNvSpPr>
            <a:spLocks noGrp="1"/>
          </p:cNvSpPr>
          <p:nvPr>
            <p:ph idx="1"/>
          </p:nvPr>
        </p:nvSpPr>
        <p:spPr>
          <a:xfrm>
            <a:off x="1438275" y="587375"/>
            <a:ext cx="7277100" cy="4351338"/>
          </a:xfrm>
        </p:spPr>
        <p:txBody>
          <a:bodyPr>
            <a:normAutofit fontScale="85000" lnSpcReduction="20000"/>
          </a:bodyPr>
          <a:lstStyle/>
          <a:p>
            <a:pPr marL="0" indent="0" algn="just">
              <a:lnSpc>
                <a:spcPct val="110000"/>
              </a:lnSpc>
              <a:buNone/>
            </a:pPr>
            <a:r>
              <a:rPr lang="ru-RU" sz="1600" b="1" i="1" dirty="0" smtClean="0">
                <a:solidFill>
                  <a:schemeClr val="accent1">
                    <a:lumMod val="50000"/>
                  </a:schemeClr>
                </a:solidFill>
                <a:latin typeface="Times New Roman" pitchFamily="18" charset="0"/>
                <a:cs typeface="Times New Roman" pitchFamily="18" charset="0"/>
              </a:rPr>
              <a:t> Цель реализации проекта:    </a:t>
            </a:r>
            <a:r>
              <a:rPr lang="ru-RU" sz="1600" dirty="0" smtClean="0">
                <a:solidFill>
                  <a:schemeClr val="accent1">
                    <a:lumMod val="50000"/>
                  </a:schemeClr>
                </a:solidFill>
                <a:latin typeface="Times New Roman" pitchFamily="18" charset="0"/>
                <a:cs typeface="Times New Roman" pitchFamily="18" charset="0"/>
              </a:rPr>
              <a:t>приобщение детей и подростков к идеалами ценностям олимпийского движения путем целенаправленного внедрения спортивного проекта  в систему спортивно- массовой  и физкультурно-оздоровительной работы учреждения.</a:t>
            </a:r>
          </a:p>
          <a:p>
            <a:pPr marL="0" indent="0" algn="just">
              <a:lnSpc>
                <a:spcPct val="110000"/>
              </a:lnSpc>
              <a:buNone/>
            </a:pPr>
            <a:r>
              <a:rPr lang="ru-RU" sz="1600" dirty="0" smtClean="0">
                <a:solidFill>
                  <a:schemeClr val="accent1">
                    <a:lumMod val="50000"/>
                  </a:schemeClr>
                </a:solidFill>
                <a:latin typeface="Times New Roman" pitchFamily="18" charset="0"/>
                <a:cs typeface="Times New Roman" pitchFamily="18" charset="0"/>
              </a:rPr>
              <a:t>7 мая 2019 года нашу школу с рабочим визитом прибыла делегация Российского союза спортсменов. В составе делегации прибыли:</a:t>
            </a:r>
          </a:p>
          <a:p>
            <a:pPr marL="0" indent="0" algn="just">
              <a:buNone/>
            </a:pPr>
            <a:r>
              <a:rPr lang="ru-RU" sz="1600" b="1" dirty="0" smtClean="0">
                <a:solidFill>
                  <a:schemeClr val="accent1">
                    <a:lumMod val="50000"/>
                  </a:schemeClr>
                </a:solidFill>
                <a:latin typeface="Times New Roman" pitchFamily="18" charset="0"/>
                <a:cs typeface="Times New Roman" pitchFamily="18" charset="0"/>
              </a:rPr>
              <a:t>Лилия </a:t>
            </a:r>
            <a:r>
              <a:rPr lang="ru-RU" sz="1600" b="1" dirty="0" err="1" smtClean="0">
                <a:solidFill>
                  <a:schemeClr val="accent1">
                    <a:lumMod val="50000"/>
                  </a:schemeClr>
                </a:solidFill>
                <a:latin typeface="Times New Roman" pitchFamily="18" charset="0"/>
                <a:cs typeface="Times New Roman" pitchFamily="18" charset="0"/>
              </a:rPr>
              <a:t>Фоатовна</a:t>
            </a:r>
            <a:r>
              <a:rPr lang="ru-RU" sz="1600" b="1" dirty="0" smtClean="0">
                <a:solidFill>
                  <a:schemeClr val="accent1">
                    <a:lumMod val="50000"/>
                  </a:schemeClr>
                </a:solidFill>
                <a:latin typeface="Times New Roman" pitchFamily="18" charset="0"/>
                <a:cs typeface="Times New Roman" pitchFamily="18" charset="0"/>
              </a:rPr>
              <a:t> Нурутдинова </a:t>
            </a:r>
            <a:r>
              <a:rPr lang="ru-RU" sz="1600" dirty="0" smtClean="0">
                <a:solidFill>
                  <a:schemeClr val="accent1">
                    <a:lumMod val="50000"/>
                  </a:schemeClr>
                </a:solidFill>
                <a:latin typeface="Times New Roman" pitchFamily="18" charset="0"/>
                <a:cs typeface="Times New Roman" pitchFamily="18" charset="0"/>
              </a:rPr>
              <a:t>- Олимпийская чемпионка по легкой атлетике, Заслуженный мастер спорта СССР.</a:t>
            </a:r>
          </a:p>
          <a:p>
            <a:pPr marL="0" indent="0" algn="just">
              <a:buNone/>
            </a:pPr>
            <a:r>
              <a:rPr lang="ru-RU" sz="1600" b="1" dirty="0" smtClean="0">
                <a:solidFill>
                  <a:schemeClr val="accent1">
                    <a:lumMod val="50000"/>
                  </a:schemeClr>
                </a:solidFill>
                <a:latin typeface="Times New Roman" pitchFamily="18" charset="0"/>
                <a:cs typeface="Times New Roman" pitchFamily="18" charset="0"/>
              </a:rPr>
              <a:t>Марина Владимировна Кошевая </a:t>
            </a:r>
            <a:r>
              <a:rPr lang="ru-RU" sz="1600" dirty="0" smtClean="0">
                <a:solidFill>
                  <a:schemeClr val="accent1">
                    <a:lumMod val="50000"/>
                  </a:schemeClr>
                </a:solidFill>
                <a:latin typeface="Times New Roman" pitchFamily="18" charset="0"/>
                <a:cs typeface="Times New Roman" pitchFamily="18" charset="0"/>
              </a:rPr>
              <a:t>- Олимпийская чемпионка по плаванию, Заслуженный мастер спорта СССР.</a:t>
            </a:r>
          </a:p>
          <a:p>
            <a:pPr marL="0" indent="0" algn="just">
              <a:buNone/>
            </a:pPr>
            <a:r>
              <a:rPr lang="ru-RU" sz="1600" b="1" dirty="0" smtClean="0">
                <a:solidFill>
                  <a:schemeClr val="accent1">
                    <a:lumMod val="50000"/>
                  </a:schemeClr>
                </a:solidFill>
                <a:latin typeface="Times New Roman" pitchFamily="18" charset="0"/>
                <a:cs typeface="Times New Roman" pitchFamily="18" charset="0"/>
              </a:rPr>
              <a:t>Александр Геннадьевич Зайце</a:t>
            </a:r>
            <a:r>
              <a:rPr lang="ru-RU" sz="1600" dirty="0" smtClean="0">
                <a:solidFill>
                  <a:schemeClr val="accent1">
                    <a:lumMod val="50000"/>
                  </a:schemeClr>
                </a:solidFill>
                <a:latin typeface="Times New Roman" pitchFamily="18" charset="0"/>
                <a:cs typeface="Times New Roman" pitchFamily="18" charset="0"/>
              </a:rPr>
              <a:t>в - двукратный Олимпийский чемпион по фигурному катанию на коньках в парном разряде; Заслуженный мастер спорта СССР.</a:t>
            </a:r>
          </a:p>
          <a:p>
            <a:pPr marL="0" indent="0" algn="just">
              <a:buNone/>
            </a:pPr>
            <a:r>
              <a:rPr lang="ru-RU" sz="1600" dirty="0" smtClean="0">
                <a:solidFill>
                  <a:schemeClr val="accent1">
                    <a:lumMod val="50000"/>
                  </a:schemeClr>
                </a:solidFill>
                <a:latin typeface="Times New Roman" pitchFamily="18" charset="0"/>
                <a:cs typeface="Times New Roman" pitchFamily="18" charset="0"/>
              </a:rPr>
              <a:t/>
            </a:r>
            <a:br>
              <a:rPr lang="ru-RU" sz="1600" dirty="0" smtClean="0">
                <a:solidFill>
                  <a:schemeClr val="accent1">
                    <a:lumMod val="50000"/>
                  </a:schemeClr>
                </a:solidFill>
                <a:latin typeface="Times New Roman" pitchFamily="18" charset="0"/>
                <a:cs typeface="Times New Roman" pitchFamily="18" charset="0"/>
              </a:rPr>
            </a:br>
            <a:r>
              <a:rPr lang="ru-RU" sz="1600" b="1" dirty="0" smtClean="0">
                <a:solidFill>
                  <a:schemeClr val="accent1">
                    <a:lumMod val="50000"/>
                  </a:schemeClr>
                </a:solidFill>
                <a:latin typeface="Times New Roman" pitchFamily="18" charset="0"/>
                <a:cs typeface="Times New Roman" pitchFamily="18" charset="0"/>
              </a:rPr>
              <a:t>Виктор Николаевич </a:t>
            </a:r>
            <a:r>
              <a:rPr lang="ru-RU" sz="1600" b="1" dirty="0" err="1" smtClean="0">
                <a:solidFill>
                  <a:schemeClr val="accent1">
                    <a:lumMod val="50000"/>
                  </a:schemeClr>
                </a:solidFill>
                <a:latin typeface="Times New Roman" pitchFamily="18" charset="0"/>
                <a:cs typeface="Times New Roman" pitchFamily="18" charset="0"/>
              </a:rPr>
              <a:t>Исайченков</a:t>
            </a:r>
            <a:r>
              <a:rPr lang="ru-RU" sz="1600" b="1" dirty="0" smtClean="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мастер спорта по современному пятиборью.</a:t>
            </a:r>
          </a:p>
          <a:p>
            <a:pPr marL="0" indent="0" algn="just">
              <a:buNone/>
            </a:pPr>
            <a:r>
              <a:rPr lang="ru-RU" sz="1600" dirty="0" smtClean="0">
                <a:solidFill>
                  <a:schemeClr val="accent1">
                    <a:lumMod val="50000"/>
                  </a:schemeClr>
                </a:solidFill>
                <a:latin typeface="Times New Roman" pitchFamily="18" charset="0"/>
                <a:cs typeface="Times New Roman" pitchFamily="18" charset="0"/>
              </a:rPr>
              <a:t/>
            </a:r>
            <a:br>
              <a:rPr lang="ru-RU" sz="1600" dirty="0" smtClean="0">
                <a:solidFill>
                  <a:schemeClr val="accent1">
                    <a:lumMod val="50000"/>
                  </a:schemeClr>
                </a:solidFill>
                <a:latin typeface="Times New Roman" pitchFamily="18" charset="0"/>
                <a:cs typeface="Times New Roman" pitchFamily="18" charset="0"/>
              </a:rPr>
            </a:br>
            <a:r>
              <a:rPr lang="ru-RU" sz="1600" b="1" dirty="0" smtClean="0">
                <a:solidFill>
                  <a:schemeClr val="accent1">
                    <a:lumMod val="50000"/>
                  </a:schemeClr>
                </a:solidFill>
                <a:latin typeface="Times New Roman" pitchFamily="18" charset="0"/>
                <a:cs typeface="Times New Roman" pitchFamily="18" charset="0"/>
              </a:rPr>
              <a:t>Сергей Николаевич Ольховой</a:t>
            </a:r>
            <a:r>
              <a:rPr lang="ru-RU" sz="1600" dirty="0" smtClean="0">
                <a:solidFill>
                  <a:schemeClr val="accent1">
                    <a:lumMod val="50000"/>
                  </a:schemeClr>
                </a:solidFill>
                <a:latin typeface="Times New Roman" pitchFamily="18" charset="0"/>
                <a:cs typeface="Times New Roman" pitchFamily="18" charset="0"/>
              </a:rPr>
              <a:t> - ветеран Вооруженных Сил РФ (член ООО «Российский союз спортсменов»).</a:t>
            </a:r>
          </a:p>
          <a:p>
            <a:pPr marL="0" indent="0" algn="just">
              <a:buNone/>
            </a:pPr>
            <a:r>
              <a:rPr lang="ru-RU" sz="1600" dirty="0" smtClean="0">
                <a:solidFill>
                  <a:schemeClr val="accent1">
                    <a:lumMod val="50000"/>
                  </a:schemeClr>
                </a:solidFill>
                <a:latin typeface="Times New Roman" pitchFamily="18" charset="0"/>
                <a:cs typeface="Times New Roman" pitchFamily="18" charset="0"/>
              </a:rPr>
              <a:t>Лучшие спортсмены нашей школы, представители спортивного клуба «Олимпийцы» могли вживую пообщаться со спортсменами. Задать им интересующие вопросы. Сами спортсмены поделились секретами успеха и пожелали ребятам спортивных достижений. А наши ребята 7б класса провели презентацию нашего школьного спортивного клуба.</a:t>
            </a:r>
          </a:p>
          <a:p>
            <a:pPr marL="0" indent="0" algn="just">
              <a:buNone/>
            </a:pPr>
            <a:endParaRPr lang="ru-RU" sz="1600" dirty="0">
              <a:solidFill>
                <a:schemeClr val="accent1">
                  <a:lumMod val="50000"/>
                </a:schemeClr>
              </a:solidFill>
              <a:latin typeface="Times New Roman" pitchFamily="18" charset="0"/>
              <a:cs typeface="Times New Roman" pitchFamily="18" charset="0"/>
            </a:endParaRPr>
          </a:p>
        </p:txBody>
      </p:sp>
      <p:pic>
        <p:nvPicPr>
          <p:cNvPr id="1026" name="Picture 2" descr="E:\Ирина РАБОТА\школьный спортивный клуб\2018-2019\Заочный конкурс июнь 2019\фото\tXb1lh4osjQ.jpg"/>
          <p:cNvPicPr>
            <a:picLocks noChangeAspect="1" noChangeArrowheads="1"/>
          </p:cNvPicPr>
          <p:nvPr/>
        </p:nvPicPr>
        <p:blipFill>
          <a:blip r:embed="rId3" cstate="screen"/>
          <a:srcRect/>
          <a:stretch>
            <a:fillRect/>
          </a:stretch>
        </p:blipFill>
        <p:spPr bwMode="auto">
          <a:xfrm>
            <a:off x="0" y="4944644"/>
            <a:ext cx="2871156" cy="1913356"/>
          </a:xfrm>
          <a:prstGeom prst="rect">
            <a:avLst/>
          </a:prstGeom>
          <a:noFill/>
        </p:spPr>
      </p:pic>
      <p:pic>
        <p:nvPicPr>
          <p:cNvPr id="1027" name="Picture 3" descr="E:\Ирина РАБОТА\школьный спортивный клуб\2018-2019\Заочный конкурс июнь 2019\фото\qdqban6dYao.jpg"/>
          <p:cNvPicPr>
            <a:picLocks noChangeAspect="1" noChangeArrowheads="1"/>
          </p:cNvPicPr>
          <p:nvPr/>
        </p:nvPicPr>
        <p:blipFill>
          <a:blip r:embed="rId4" cstate="screen"/>
          <a:srcRect/>
          <a:stretch>
            <a:fillRect/>
          </a:stretch>
        </p:blipFill>
        <p:spPr bwMode="auto">
          <a:xfrm>
            <a:off x="2961773" y="4966105"/>
            <a:ext cx="2838952" cy="1891895"/>
          </a:xfrm>
          <a:prstGeom prst="rect">
            <a:avLst/>
          </a:prstGeom>
          <a:noFill/>
        </p:spPr>
      </p:pic>
      <p:pic>
        <p:nvPicPr>
          <p:cNvPr id="1028" name="Picture 4" descr="E:\Ирина РАБОТА\школьный спортивный клуб\2018-2019\Заочный конкурс июнь 2019\фото\IMFuc2pbMk4.jpg"/>
          <p:cNvPicPr>
            <a:picLocks noChangeAspect="1" noChangeArrowheads="1"/>
          </p:cNvPicPr>
          <p:nvPr/>
        </p:nvPicPr>
        <p:blipFill>
          <a:blip r:embed="rId5" cstate="screen"/>
          <a:srcRect/>
          <a:stretch>
            <a:fillRect/>
          </a:stretch>
        </p:blipFill>
        <p:spPr bwMode="auto">
          <a:xfrm>
            <a:off x="5915024" y="4962525"/>
            <a:ext cx="2844322" cy="1895475"/>
          </a:xfrm>
          <a:prstGeom prst="rect">
            <a:avLst/>
          </a:prstGeom>
          <a:noFill/>
        </p:spPr>
      </p:pic>
    </p:spTree>
    <p:extLst>
      <p:ext uri="{BB962C8B-B14F-4D97-AF65-F5344CB8AC3E}">
        <p14:creationId xmlns:p14="http://schemas.microsoft.com/office/powerpoint/2010/main" xmlns="" val="1755588034"/>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2333625" y="152400"/>
            <a:ext cx="6324600" cy="700089"/>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Волонтерский проект « Здоровое поколение»</a:t>
            </a:r>
            <a:endParaRPr lang="ru-RU" sz="2000" b="1" dirty="0">
              <a:solidFill>
                <a:schemeClr val="accent1">
                  <a:lumMod val="50000"/>
                </a:schemeClr>
              </a:solidFill>
              <a:latin typeface="Times New Roman" pitchFamily="18" charset="0"/>
              <a:cs typeface="Times New Roman" pitchFamily="18" charset="0"/>
            </a:endParaRPr>
          </a:p>
        </p:txBody>
      </p:sp>
      <p:sp>
        <p:nvSpPr>
          <p:cNvPr id="2" name="Объект 1"/>
          <p:cNvSpPr>
            <a:spLocks noGrp="1"/>
          </p:cNvSpPr>
          <p:nvPr>
            <p:ph idx="1"/>
          </p:nvPr>
        </p:nvSpPr>
        <p:spPr>
          <a:xfrm>
            <a:off x="2171699" y="1952624"/>
            <a:ext cx="6972301" cy="4252913"/>
          </a:xfrm>
        </p:spPr>
        <p:txBody>
          <a:bodyPr>
            <a:normAutofit/>
          </a:bodyPr>
          <a:lstStyle/>
          <a:p>
            <a:pPr marL="0" indent="0">
              <a:lnSpc>
                <a:spcPct val="150000"/>
              </a:lnSpc>
              <a:buNone/>
            </a:pPr>
            <a:r>
              <a:rPr lang="ru-RU" sz="1600" b="1" i="1" dirty="0" smtClean="0">
                <a:solidFill>
                  <a:schemeClr val="accent1">
                    <a:lumMod val="50000"/>
                  </a:schemeClr>
                </a:solidFill>
                <a:latin typeface="Times New Roman" pitchFamily="18" charset="0"/>
                <a:cs typeface="Times New Roman" pitchFamily="18" charset="0"/>
              </a:rPr>
              <a:t> Цель проекта: </a:t>
            </a:r>
            <a:r>
              <a:rPr lang="ru-RU" sz="1600" dirty="0" smtClean="0">
                <a:solidFill>
                  <a:schemeClr val="accent1">
                    <a:lumMod val="50000"/>
                  </a:schemeClr>
                </a:solidFill>
                <a:latin typeface="Times New Roman" pitchFamily="18" charset="0"/>
                <a:cs typeface="Times New Roman" pitchFamily="18" charset="0"/>
              </a:rPr>
              <a:t>развитие подросткового добровольческого движения в школе. </a:t>
            </a:r>
          </a:p>
          <a:p>
            <a:pPr marL="0" indent="0" algn="just">
              <a:lnSpc>
                <a:spcPct val="100000"/>
              </a:lnSpc>
              <a:buNone/>
            </a:pPr>
            <a:r>
              <a:rPr lang="ru-RU" sz="1600" dirty="0" smtClean="0">
                <a:solidFill>
                  <a:schemeClr val="accent1">
                    <a:lumMod val="50000"/>
                  </a:schemeClr>
                </a:solidFill>
                <a:latin typeface="Times New Roman" pitchFamily="18" charset="0"/>
                <a:cs typeface="Times New Roman" pitchFamily="18" charset="0"/>
              </a:rPr>
              <a:t> Содействие формированию у учащихся потребностей и установок на  здоровый образ жизни, раскрытие и развитие индивидуальности,   устранение негативных явлений   в сфере поведения и отношений детей с  окружающим социумом  , формирование у учащихся ценностного  отношения к своему  здоровью и здоровью окружающих .</a:t>
            </a:r>
          </a:p>
          <a:p>
            <a:pPr marL="0" indent="0" algn="just">
              <a:lnSpc>
                <a:spcPct val="100000"/>
              </a:lnSpc>
              <a:buNone/>
            </a:pPr>
            <a:r>
              <a:rPr lang="ru-RU" sz="1600" dirty="0" smtClean="0">
                <a:solidFill>
                  <a:schemeClr val="accent1">
                    <a:lumMod val="50000"/>
                  </a:schemeClr>
                </a:solidFill>
                <a:latin typeface="Times New Roman" pitchFamily="18" charset="0"/>
                <a:cs typeface="Times New Roman" pitchFamily="18" charset="0"/>
              </a:rPr>
              <a:t>В рамках данного проекта наши «Олимпийцы» сотрудничают с ГУ ЯО </a:t>
            </a:r>
            <a:r>
              <a:rPr lang="ru-RU" sz="1600" dirty="0" err="1" smtClean="0">
                <a:solidFill>
                  <a:schemeClr val="accent1">
                    <a:lumMod val="50000"/>
                  </a:schemeClr>
                </a:solidFill>
                <a:latin typeface="Times New Roman" pitchFamily="18" charset="0"/>
                <a:cs typeface="Times New Roman" pitchFamily="18" charset="0"/>
              </a:rPr>
              <a:t>Рыбинский</a:t>
            </a:r>
            <a:r>
              <a:rPr lang="ru-RU" sz="1600" dirty="0" smtClean="0">
                <a:solidFill>
                  <a:schemeClr val="accent1">
                    <a:lumMod val="50000"/>
                  </a:schemeClr>
                </a:solidFill>
                <a:latin typeface="Times New Roman" pitchFamily="18" charset="0"/>
                <a:cs typeface="Times New Roman" pitchFamily="18" charset="0"/>
              </a:rPr>
              <a:t> детский дом. В рамках сотрудничества мы участвовали в социальной акции «Дети детям», актив ШСК провел новогодние «Веселые старты» для участников «Олимпийцев» и детского дома. По итогам все ребята получили грамоты и подарки. </a:t>
            </a:r>
          </a:p>
          <a:p>
            <a:pPr marL="0" indent="0" algn="just">
              <a:lnSpc>
                <a:spcPct val="100000"/>
              </a:lnSpc>
              <a:buNone/>
            </a:pPr>
            <a:r>
              <a:rPr lang="ru-RU" sz="1600" dirty="0" smtClean="0">
                <a:solidFill>
                  <a:schemeClr val="accent1">
                    <a:lumMod val="50000"/>
                  </a:schemeClr>
                </a:solidFill>
                <a:latin typeface="Times New Roman" pitchFamily="18" charset="0"/>
                <a:cs typeface="Times New Roman" pitchFamily="18" charset="0"/>
              </a:rPr>
              <a:t>А в мае на уличной площадке нашей школы состоялся товарищеский футбольный матч, где команда «Олимпийцы» одержала победу. </a:t>
            </a:r>
          </a:p>
          <a:p>
            <a:pPr marL="0" indent="0">
              <a:lnSpc>
                <a:spcPct val="100000"/>
              </a:lnSpc>
              <a:buNone/>
            </a:pPr>
            <a:endParaRPr lang="ru-RU" sz="1600" dirty="0">
              <a:solidFill>
                <a:schemeClr val="accent1">
                  <a:lumMod val="50000"/>
                </a:schemeClr>
              </a:solidFill>
              <a:latin typeface="Times New Roman" pitchFamily="18" charset="0"/>
              <a:cs typeface="Times New Roman" pitchFamily="18" charset="0"/>
            </a:endParaRPr>
          </a:p>
        </p:txBody>
      </p:sp>
      <p:pic>
        <p:nvPicPr>
          <p:cNvPr id="2050" name="Picture 2" descr="E:\Ирина РАБОТА\школьный спортивный клуб\2018-2019\Заочный конкурс июнь 2019\фото\aC_hI5oDVYA.jpg"/>
          <p:cNvPicPr>
            <a:picLocks noChangeAspect="1" noChangeArrowheads="1"/>
          </p:cNvPicPr>
          <p:nvPr/>
        </p:nvPicPr>
        <p:blipFill>
          <a:blip r:embed="rId3" cstate="screen"/>
          <a:srcRect/>
          <a:stretch>
            <a:fillRect/>
          </a:stretch>
        </p:blipFill>
        <p:spPr bwMode="auto">
          <a:xfrm>
            <a:off x="0" y="200024"/>
            <a:ext cx="2758566" cy="1838326"/>
          </a:xfrm>
          <a:prstGeom prst="rect">
            <a:avLst/>
          </a:prstGeom>
          <a:noFill/>
        </p:spPr>
      </p:pic>
      <p:pic>
        <p:nvPicPr>
          <p:cNvPr id="2051" name="Picture 3" descr="E:\Ирина РАБОТА\школьный спортивный клуб\2018-2019\Заочный конкурс июнь 2019\фото\c0PnrHqB2mY.jpg"/>
          <p:cNvPicPr>
            <a:picLocks noChangeAspect="1" noChangeArrowheads="1"/>
          </p:cNvPicPr>
          <p:nvPr/>
        </p:nvPicPr>
        <p:blipFill>
          <a:blip r:embed="rId4" cstate="screen"/>
          <a:srcRect/>
          <a:stretch>
            <a:fillRect/>
          </a:stretch>
        </p:blipFill>
        <p:spPr bwMode="auto">
          <a:xfrm>
            <a:off x="3239226" y="685798"/>
            <a:ext cx="2037623" cy="1357885"/>
          </a:xfrm>
          <a:prstGeom prst="rect">
            <a:avLst/>
          </a:prstGeom>
          <a:noFill/>
        </p:spPr>
      </p:pic>
      <p:pic>
        <p:nvPicPr>
          <p:cNvPr id="2052" name="Picture 4" descr="E:\Ирина РАБОТА\школьный спортивный клуб\2018-2019\Заочный конкурс июнь 2019\фото\BY5klotAQfk.jpg"/>
          <p:cNvPicPr>
            <a:picLocks noChangeAspect="1" noChangeArrowheads="1"/>
          </p:cNvPicPr>
          <p:nvPr/>
        </p:nvPicPr>
        <p:blipFill>
          <a:blip r:embed="rId5" cstate="screen"/>
          <a:srcRect/>
          <a:stretch>
            <a:fillRect/>
          </a:stretch>
        </p:blipFill>
        <p:spPr bwMode="auto">
          <a:xfrm>
            <a:off x="5981699" y="642936"/>
            <a:ext cx="1924051" cy="1443039"/>
          </a:xfrm>
          <a:prstGeom prst="rect">
            <a:avLst/>
          </a:prstGeom>
          <a:noFill/>
        </p:spPr>
      </p:pic>
      <p:pic>
        <p:nvPicPr>
          <p:cNvPr id="2053" name="Picture 5" descr="E:\Ирина РАБОТА\школьный спортивный клуб\2018-2019\Заочный конкурс июнь 2019\фото\l-Yl_aWB_QY.jpg"/>
          <p:cNvPicPr>
            <a:picLocks noChangeAspect="1" noChangeArrowheads="1"/>
          </p:cNvPicPr>
          <p:nvPr/>
        </p:nvPicPr>
        <p:blipFill>
          <a:blip r:embed="rId6" cstate="screen"/>
          <a:srcRect/>
          <a:stretch>
            <a:fillRect/>
          </a:stretch>
        </p:blipFill>
        <p:spPr bwMode="auto">
          <a:xfrm>
            <a:off x="-1" y="5259901"/>
            <a:ext cx="2238375" cy="1721923"/>
          </a:xfrm>
          <a:prstGeom prst="rect">
            <a:avLst/>
          </a:prstGeom>
          <a:noFill/>
        </p:spPr>
      </p:pic>
    </p:spTree>
    <p:extLst>
      <p:ext uri="{BB962C8B-B14F-4D97-AF65-F5344CB8AC3E}">
        <p14:creationId xmlns:p14="http://schemas.microsoft.com/office/powerpoint/2010/main" xmlns="" val="1376377271"/>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2362200" y="200025"/>
            <a:ext cx="6115050" cy="615949"/>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Уникальность спортивного клуба «Олимпийцы»</a:t>
            </a:r>
            <a:endParaRPr lang="ru-RU" sz="2000" b="1" dirty="0">
              <a:solidFill>
                <a:schemeClr val="accent1">
                  <a:lumMod val="50000"/>
                </a:schemeClr>
              </a:solidFill>
              <a:latin typeface="Times New Roman" pitchFamily="18" charset="0"/>
              <a:cs typeface="Times New Roman" pitchFamily="18" charset="0"/>
            </a:endParaRPr>
          </a:p>
        </p:txBody>
      </p:sp>
      <p:sp>
        <p:nvSpPr>
          <p:cNvPr id="2" name="Объект 1"/>
          <p:cNvSpPr>
            <a:spLocks noGrp="1"/>
          </p:cNvSpPr>
          <p:nvPr>
            <p:ph idx="1"/>
          </p:nvPr>
        </p:nvSpPr>
        <p:spPr>
          <a:xfrm>
            <a:off x="1628774" y="825500"/>
            <a:ext cx="7515225" cy="4351338"/>
          </a:xfrm>
        </p:spPr>
        <p:txBody>
          <a:bodyPr>
            <a:normAutofit fontScale="70000" lnSpcReduction="20000"/>
          </a:bodyPr>
          <a:lstStyle/>
          <a:p>
            <a:pPr algn="just">
              <a:lnSpc>
                <a:spcPct val="150000"/>
              </a:lnSpc>
              <a:buNone/>
            </a:pPr>
            <a:r>
              <a:rPr lang="ru-RU" sz="1400" dirty="0" smtClean="0">
                <a:solidFill>
                  <a:schemeClr val="accent1">
                    <a:lumMod val="50000"/>
                  </a:schemeClr>
                </a:solidFill>
                <a:latin typeface="Times New Roman" pitchFamily="18" charset="0"/>
                <a:cs typeface="Times New Roman" pitchFamily="18" charset="0"/>
              </a:rPr>
              <a:t>На базе СОШ №30 успешно функционирует спортивный клуб «Олимпийцы». В 2018-2019 </a:t>
            </a:r>
            <a:r>
              <a:rPr lang="ru-RU" sz="1400" dirty="0" err="1" smtClean="0">
                <a:solidFill>
                  <a:schemeClr val="accent1">
                    <a:lumMod val="50000"/>
                  </a:schemeClr>
                </a:solidFill>
                <a:latin typeface="Times New Roman" pitchFamily="18" charset="0"/>
                <a:cs typeface="Times New Roman" pitchFamily="18" charset="0"/>
              </a:rPr>
              <a:t>уч.г</a:t>
            </a:r>
            <a:r>
              <a:rPr lang="ru-RU" sz="1400" dirty="0" smtClean="0">
                <a:solidFill>
                  <a:schemeClr val="accent1">
                    <a:lumMod val="50000"/>
                  </a:schemeClr>
                </a:solidFill>
                <a:latin typeface="Times New Roman" pitchFamily="18" charset="0"/>
                <a:cs typeface="Times New Roman" pitchFamily="18" charset="0"/>
              </a:rPr>
              <a:t>. Были открыты секции по </a:t>
            </a:r>
            <a:r>
              <a:rPr lang="ru-RU" sz="1400" b="1" i="1" dirty="0" smtClean="0">
                <a:solidFill>
                  <a:schemeClr val="accent1">
                    <a:lumMod val="50000"/>
                  </a:schemeClr>
                </a:solidFill>
                <a:latin typeface="Times New Roman" pitchFamily="18" charset="0"/>
                <a:cs typeface="Times New Roman" pitchFamily="18" charset="0"/>
              </a:rPr>
              <a:t>футболу, баскетболу, легкой атлетике, </a:t>
            </a:r>
            <a:r>
              <a:rPr lang="ru-RU" sz="1400" b="1" i="1" smtClean="0">
                <a:solidFill>
                  <a:schemeClr val="accent1">
                    <a:lumMod val="50000"/>
                  </a:schemeClr>
                </a:solidFill>
                <a:latin typeface="Times New Roman" pitchFamily="18" charset="0"/>
                <a:cs typeface="Times New Roman" pitchFamily="18" charset="0"/>
              </a:rPr>
              <a:t>греко-римской борьбе</a:t>
            </a:r>
            <a:r>
              <a:rPr lang="ru-RU" sz="140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Для младших школьников кружки </a:t>
            </a:r>
            <a:r>
              <a:rPr lang="ru-RU" sz="1400" b="1" i="1" dirty="0" smtClean="0">
                <a:solidFill>
                  <a:schemeClr val="accent1">
                    <a:lumMod val="50000"/>
                  </a:schemeClr>
                </a:solidFill>
                <a:latin typeface="Times New Roman" pitchFamily="18" charset="0"/>
                <a:cs typeface="Times New Roman" pitchFamily="18" charset="0"/>
              </a:rPr>
              <a:t>«Ритмика» , «Детский фитнес» и «</a:t>
            </a:r>
            <a:r>
              <a:rPr lang="ru-RU" sz="1400" b="1" i="1" dirty="0" err="1" smtClean="0">
                <a:solidFill>
                  <a:schemeClr val="accent1">
                    <a:lumMod val="50000"/>
                  </a:schemeClr>
                </a:solidFill>
                <a:latin typeface="Times New Roman" pitchFamily="18" charset="0"/>
                <a:cs typeface="Times New Roman" pitchFamily="18" charset="0"/>
              </a:rPr>
              <a:t>Здоровейка</a:t>
            </a:r>
            <a:r>
              <a:rPr lang="ru-RU" sz="1400" b="1" i="1" dirty="0" smtClean="0">
                <a:solidFill>
                  <a:schemeClr val="accent1">
                    <a:lumMod val="50000"/>
                  </a:schemeClr>
                </a:solidFill>
                <a:latin typeface="Times New Roman" pitchFamily="18" charset="0"/>
                <a:cs typeface="Times New Roman" pitchFamily="18" charset="0"/>
              </a:rPr>
              <a:t>»</a:t>
            </a:r>
            <a:r>
              <a:rPr lang="ru-RU" sz="1400" dirty="0" smtClean="0">
                <a:solidFill>
                  <a:schemeClr val="accent1">
                    <a:lumMod val="50000"/>
                  </a:schemeClr>
                </a:solidFill>
                <a:latin typeface="Times New Roman" pitchFamily="18" charset="0"/>
                <a:cs typeface="Times New Roman" pitchFamily="18" charset="0"/>
              </a:rPr>
              <a:t>.  Количество занимающихся спортом за этот год увеличилось на 22%.  Увеличилось количество участия в соревнованиях различного уровня, а также количество победителей и призеров в этих соревнованиях.</a:t>
            </a:r>
          </a:p>
          <a:p>
            <a:pPr algn="just">
              <a:lnSpc>
                <a:spcPct val="150000"/>
              </a:lnSpc>
              <a:buNone/>
            </a:pPr>
            <a:r>
              <a:rPr lang="ru-RU" sz="1400" dirty="0" smtClean="0">
                <a:solidFill>
                  <a:schemeClr val="accent1">
                    <a:lumMod val="50000"/>
                  </a:schemeClr>
                </a:solidFill>
                <a:latin typeface="Times New Roman" pitchFamily="18" charset="0"/>
                <a:cs typeface="Times New Roman" pitchFamily="18" charset="0"/>
              </a:rPr>
              <a:t>Все тренера высоквалифицированные специалисты, которые применяют только современные методики.  Школа полностью обеспечена спортивным инвентарем. Для развития быстроты и координации, а также для укрепления командного духа в школе появился парашют. Упражнения с ним новое для нашего города. Дети активно включаются в работу и в нестандартной форме развиваются по всем направлениям. Для развития координации используются координационные лестницы. Для подготовки юных легкоатлетов используем легкоатлетические парашюты. Результаты говорят сами за себя. По таблице достижений можно проследить участие спортсменов в легкоатлетических соревнованиях «Звездочка».</a:t>
            </a:r>
          </a:p>
          <a:p>
            <a:pPr algn="just">
              <a:lnSpc>
                <a:spcPct val="150000"/>
              </a:lnSpc>
              <a:buNone/>
            </a:pPr>
            <a:r>
              <a:rPr lang="ru-RU" sz="1400" dirty="0" smtClean="0">
                <a:solidFill>
                  <a:schemeClr val="accent1">
                    <a:lumMod val="50000"/>
                  </a:schemeClr>
                </a:solidFill>
                <a:latin typeface="Times New Roman" pitchFamily="18" charset="0"/>
                <a:cs typeface="Times New Roman" pitchFamily="18" charset="0"/>
              </a:rPr>
              <a:t>Секция по футболу и баскетболу приносит в копилку нашего спортивного клуба свои награды. Очень активно работает Совет ШСК. В этом году увеличилось количество проводимых мероприятий в школе. Помимо спортивных соревнований ребята проводили круглые столы и интеллектуальные игры на тему спорта, развития Олимпийского движения и достижений Лучших спортсменов России. </a:t>
            </a:r>
          </a:p>
          <a:p>
            <a:pPr algn="just">
              <a:lnSpc>
                <a:spcPct val="150000"/>
              </a:lnSpc>
              <a:buNone/>
            </a:pPr>
            <a:r>
              <a:rPr lang="ru-RU" sz="1400" dirty="0" smtClean="0">
                <a:solidFill>
                  <a:schemeClr val="accent1">
                    <a:lumMod val="50000"/>
                  </a:schemeClr>
                </a:solidFill>
                <a:latin typeface="Times New Roman" pitchFamily="18" charset="0"/>
                <a:cs typeface="Times New Roman" pitchFamily="18" charset="0"/>
              </a:rPr>
              <a:t>Дети знают лучших спортсменов, это не просто фамилии. Они стали для ребят стали кумирами, людьми на которых они хотят быть похожими. А их достижения для многих стала жизненной целью! </a:t>
            </a:r>
            <a:endParaRPr lang="ru-RU" sz="1400" dirty="0">
              <a:solidFill>
                <a:schemeClr val="accent1">
                  <a:lumMod val="50000"/>
                </a:schemeClr>
              </a:solidFill>
              <a:latin typeface="Times New Roman" pitchFamily="18" charset="0"/>
              <a:cs typeface="Times New Roman" pitchFamily="18" charset="0"/>
            </a:endParaRPr>
          </a:p>
        </p:txBody>
      </p:sp>
      <p:pic>
        <p:nvPicPr>
          <p:cNvPr id="2050" name="Picture 2" descr="\\lab20\Обмен\Учительская\Жданова И.Е\конкурс\de883cd2-5fde-4723-83f4-9c7307103c39.jpg"/>
          <p:cNvPicPr>
            <a:picLocks noChangeAspect="1" noChangeArrowheads="1"/>
          </p:cNvPicPr>
          <p:nvPr/>
        </p:nvPicPr>
        <p:blipFill>
          <a:blip r:embed="rId3" cstate="screen"/>
          <a:srcRect/>
          <a:stretch>
            <a:fillRect/>
          </a:stretch>
        </p:blipFill>
        <p:spPr bwMode="auto">
          <a:xfrm>
            <a:off x="0" y="3524250"/>
            <a:ext cx="1695450" cy="1425133"/>
          </a:xfrm>
          <a:prstGeom prst="rect">
            <a:avLst/>
          </a:prstGeom>
          <a:noFill/>
        </p:spPr>
      </p:pic>
      <p:pic>
        <p:nvPicPr>
          <p:cNvPr id="2051" name="Picture 3" descr="\\lab20\Обмен\Учительская\Жданова И.Е\конкурс\f19a6168-19cf-4926-854d-fa4a5922bd83.jpg"/>
          <p:cNvPicPr>
            <a:picLocks noChangeAspect="1" noChangeArrowheads="1"/>
          </p:cNvPicPr>
          <p:nvPr/>
        </p:nvPicPr>
        <p:blipFill>
          <a:blip r:embed="rId4" cstate="screen"/>
          <a:srcRect/>
          <a:stretch>
            <a:fillRect/>
          </a:stretch>
        </p:blipFill>
        <p:spPr bwMode="auto">
          <a:xfrm>
            <a:off x="6372225" y="5010872"/>
            <a:ext cx="2771775" cy="1847128"/>
          </a:xfrm>
          <a:prstGeom prst="rect">
            <a:avLst/>
          </a:prstGeom>
          <a:noFill/>
        </p:spPr>
      </p:pic>
      <p:pic>
        <p:nvPicPr>
          <p:cNvPr id="2052" name="Picture 4" descr="\\lab20\Обмен\Учительская\Жданова И.Е\конкурс\35801504-870c-4499-9140-af4b665cc284.jpg"/>
          <p:cNvPicPr>
            <a:picLocks noChangeAspect="1" noChangeArrowheads="1"/>
          </p:cNvPicPr>
          <p:nvPr/>
        </p:nvPicPr>
        <p:blipFill>
          <a:blip r:embed="rId5" cstate="screen"/>
          <a:srcRect/>
          <a:stretch>
            <a:fillRect/>
          </a:stretch>
        </p:blipFill>
        <p:spPr bwMode="auto">
          <a:xfrm>
            <a:off x="3048000" y="5010150"/>
            <a:ext cx="2772858" cy="1847850"/>
          </a:xfrm>
          <a:prstGeom prst="rect">
            <a:avLst/>
          </a:prstGeom>
          <a:noFill/>
        </p:spPr>
      </p:pic>
      <p:pic>
        <p:nvPicPr>
          <p:cNvPr id="2053" name="Picture 5" descr="\\lab20\Обмен\Учительская\Жданова И.Е\конкурс\0117f640-7a68-4931-b88a-3f14736086e5.jpg"/>
          <p:cNvPicPr>
            <a:picLocks noChangeAspect="1" noChangeArrowheads="1"/>
          </p:cNvPicPr>
          <p:nvPr/>
        </p:nvPicPr>
        <p:blipFill>
          <a:blip r:embed="rId6" cstate="screen"/>
          <a:srcRect/>
          <a:stretch>
            <a:fillRect/>
          </a:stretch>
        </p:blipFill>
        <p:spPr bwMode="auto">
          <a:xfrm>
            <a:off x="0" y="2105025"/>
            <a:ext cx="1905000" cy="1428751"/>
          </a:xfrm>
          <a:prstGeom prst="rect">
            <a:avLst/>
          </a:prstGeom>
          <a:noFill/>
        </p:spPr>
      </p:pic>
      <p:pic>
        <p:nvPicPr>
          <p:cNvPr id="2054" name="Picture 6" descr="\\lab20\Обмен\Учительская\Жданова И.Е\конкурс\11dc6e74-2ec8-4beb-ae69-f3518827cd46.jpg"/>
          <p:cNvPicPr>
            <a:picLocks noChangeAspect="1" noChangeArrowheads="1"/>
          </p:cNvPicPr>
          <p:nvPr/>
        </p:nvPicPr>
        <p:blipFill>
          <a:blip r:embed="rId7" cstate="screen"/>
          <a:srcRect/>
          <a:stretch>
            <a:fillRect/>
          </a:stretch>
        </p:blipFill>
        <p:spPr bwMode="auto">
          <a:xfrm>
            <a:off x="0" y="0"/>
            <a:ext cx="1600200" cy="2133600"/>
          </a:xfrm>
          <a:prstGeom prst="rect">
            <a:avLst/>
          </a:prstGeom>
          <a:noFill/>
        </p:spPr>
      </p:pic>
      <p:pic>
        <p:nvPicPr>
          <p:cNvPr id="1026" name="Picture 2" descr="\\lab20\Обмен\Учительская\Жданова И.Е\конкурс\p96_yjccqik69ic.jpg"/>
          <p:cNvPicPr>
            <a:picLocks noChangeAspect="1" noChangeArrowheads="1"/>
          </p:cNvPicPr>
          <p:nvPr/>
        </p:nvPicPr>
        <p:blipFill>
          <a:blip r:embed="rId8" cstate="screen"/>
          <a:srcRect/>
          <a:stretch>
            <a:fillRect/>
          </a:stretch>
        </p:blipFill>
        <p:spPr bwMode="auto">
          <a:xfrm>
            <a:off x="0" y="4937474"/>
            <a:ext cx="2724150" cy="1920526"/>
          </a:xfrm>
          <a:prstGeom prst="rect">
            <a:avLst/>
          </a:prstGeom>
          <a:noFill/>
        </p:spPr>
      </p:pic>
    </p:spTree>
    <p:extLst>
      <p:ext uri="{BB962C8B-B14F-4D97-AF65-F5344CB8AC3E}">
        <p14:creationId xmlns:p14="http://schemas.microsoft.com/office/powerpoint/2010/main" xmlns="" val="3127207401"/>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741014" y="263952"/>
            <a:ext cx="7157890" cy="659876"/>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Историческая справка</a:t>
            </a:r>
            <a:br>
              <a:rPr lang="ru-RU" sz="2000" b="1" dirty="0" smtClean="0">
                <a:solidFill>
                  <a:schemeClr val="accent1">
                    <a:lumMod val="50000"/>
                  </a:schemeClr>
                </a:solidFill>
                <a:latin typeface="Times New Roman" pitchFamily="18" charset="0"/>
                <a:cs typeface="Times New Roman" pitchFamily="18" charset="0"/>
              </a:rPr>
            </a:br>
            <a:r>
              <a:rPr lang="ru-RU" sz="2000" b="1" dirty="0" smtClean="0">
                <a:solidFill>
                  <a:schemeClr val="accent1">
                    <a:lumMod val="50000"/>
                  </a:schemeClr>
                </a:solidFill>
                <a:latin typeface="Times New Roman" pitchFamily="18" charset="0"/>
                <a:cs typeface="Times New Roman" pitchFamily="18" charset="0"/>
              </a:rPr>
              <a:t> о Школьном Спортивном КЛУБЕ</a:t>
            </a:r>
            <a:endParaRPr lang="ru-RU" sz="2000" b="1" dirty="0">
              <a:solidFill>
                <a:schemeClr val="accent1">
                  <a:lumMod val="50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2076036" y="1194301"/>
            <a:ext cx="6819900" cy="2690924"/>
          </a:xfrm>
        </p:spPr>
        <p:txBody>
          <a:bodyPr>
            <a:normAutofit/>
          </a:bodyPr>
          <a:lstStyle/>
          <a:p>
            <a:pPr marL="0" indent="0" algn="just">
              <a:lnSpc>
                <a:spcPct val="150000"/>
              </a:lnSpc>
              <a:buNone/>
            </a:pPr>
            <a:r>
              <a:rPr lang="ru-RU" sz="1400" dirty="0" smtClean="0">
                <a:solidFill>
                  <a:schemeClr val="accent1">
                    <a:lumMod val="50000"/>
                  </a:schemeClr>
                </a:solidFill>
                <a:latin typeface="Times New Roman" pitchFamily="18" charset="0"/>
                <a:cs typeface="Times New Roman" pitchFamily="18" charset="0"/>
              </a:rPr>
              <a:t>С 29 марта 2016 года в СОШ № 30 успешно функционирует школьный спортивный  клуб «Олимпийцы»- общественная организация учителей и учащихся способствующая  развитию физической культуры и спорта в школе.  Все участники воспитательно-образовательного процесса объединились вокруг общего дела: были определены цели и задачи клуба, разработана нормативно-правовая база ШСК: Положение ШСК, разработан и утвержден Устав спортивного  клуба, избран Совет клуба, составлен план мероприятий, проведен конкурс, в  результате которого родилось название ШСК « Олимпийцы», появился логотип и   флаг клуба.</a:t>
            </a:r>
            <a:endParaRPr lang="ru-RU" sz="1400" dirty="0">
              <a:solidFill>
                <a:schemeClr val="accent1">
                  <a:lumMod val="50000"/>
                </a:schemeClr>
              </a:solidFill>
              <a:latin typeface="Times New Roman" pitchFamily="18" charset="0"/>
              <a:cs typeface="Times New Roman" pitchFamily="18" charset="0"/>
            </a:endParaRPr>
          </a:p>
        </p:txBody>
      </p:sp>
      <p:pic>
        <p:nvPicPr>
          <p:cNvPr id="4098" name="Picture 2" descr="E:\Ирина РАБОТА\школьный спортивный клуб\2018-2019\Заочный конкурс июнь 2019\фото\CBcWPfpfDX8.jpg"/>
          <p:cNvPicPr>
            <a:picLocks noChangeAspect="1" noChangeArrowheads="1"/>
          </p:cNvPicPr>
          <p:nvPr/>
        </p:nvPicPr>
        <p:blipFill>
          <a:blip r:embed="rId3" cstate="screen"/>
          <a:srcRect/>
          <a:stretch>
            <a:fillRect/>
          </a:stretch>
        </p:blipFill>
        <p:spPr bwMode="auto">
          <a:xfrm>
            <a:off x="2504661" y="3876398"/>
            <a:ext cx="3309730" cy="2205625"/>
          </a:xfrm>
          <a:prstGeom prst="rect">
            <a:avLst/>
          </a:prstGeom>
          <a:noFill/>
        </p:spPr>
      </p:pic>
      <p:pic>
        <p:nvPicPr>
          <p:cNvPr id="4099" name="Picture 3" descr="E:\Ирина РАБОТА\школьный спортивный клуб\2018-2019\Заочный конкурс июнь 2019\фото\_ofYVbcOSlM.jpg"/>
          <p:cNvPicPr>
            <a:picLocks noChangeAspect="1" noChangeArrowheads="1"/>
          </p:cNvPicPr>
          <p:nvPr/>
        </p:nvPicPr>
        <p:blipFill>
          <a:blip r:embed="rId4" cstate="screen"/>
          <a:srcRect/>
          <a:stretch>
            <a:fillRect/>
          </a:stretch>
        </p:blipFill>
        <p:spPr bwMode="auto">
          <a:xfrm>
            <a:off x="5818417" y="4641811"/>
            <a:ext cx="3325583" cy="2216189"/>
          </a:xfrm>
          <a:prstGeom prst="rect">
            <a:avLst/>
          </a:prstGeom>
          <a:noFill/>
        </p:spPr>
      </p:pic>
    </p:spTree>
    <p:extLst>
      <p:ext uri="{BB962C8B-B14F-4D97-AF65-F5344CB8AC3E}">
        <p14:creationId xmlns:p14="http://schemas.microsoft.com/office/powerpoint/2010/main" xmlns="" val="3224415591"/>
      </p:ext>
    </p:extLst>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382795" y="1"/>
            <a:ext cx="7886700" cy="856034"/>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Нормативные документы</a:t>
            </a:r>
            <a:endParaRPr lang="ru-RU" sz="2000" b="1" dirty="0">
              <a:solidFill>
                <a:schemeClr val="accent1">
                  <a:lumMod val="50000"/>
                </a:schemeClr>
              </a:solidFill>
              <a:latin typeface="Times New Roman" pitchFamily="18" charset="0"/>
              <a:cs typeface="Times New Roman" pitchFamily="18" charset="0"/>
            </a:endParaRPr>
          </a:p>
        </p:txBody>
      </p:sp>
      <p:sp>
        <p:nvSpPr>
          <p:cNvPr id="2" name="Объект 1"/>
          <p:cNvSpPr>
            <a:spLocks noGrp="1"/>
          </p:cNvSpPr>
          <p:nvPr>
            <p:ph idx="1"/>
          </p:nvPr>
        </p:nvSpPr>
        <p:spPr>
          <a:xfrm>
            <a:off x="925394" y="855666"/>
            <a:ext cx="7886700" cy="4351338"/>
          </a:xfrm>
        </p:spPr>
        <p:txBody>
          <a:bodyPr>
            <a:normAutofit/>
          </a:bodyPr>
          <a:lstStyle/>
          <a:p>
            <a:pPr marL="0" indent="0">
              <a:buNone/>
            </a:pPr>
            <a:r>
              <a:rPr lang="ru-RU" sz="1600" dirty="0" smtClean="0">
                <a:solidFill>
                  <a:schemeClr val="accent1">
                    <a:lumMod val="50000"/>
                  </a:schemeClr>
                </a:solidFill>
                <a:latin typeface="Times New Roman" pitchFamily="18" charset="0"/>
                <a:cs typeface="Times New Roman" pitchFamily="18" charset="0"/>
              </a:rPr>
              <a:t>                                  1.  Приказ о создании школьного спортивного клуба</a:t>
            </a:r>
          </a:p>
          <a:p>
            <a:pPr marL="0" indent="0">
              <a:buNone/>
            </a:pP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2. Положение о школьном спортивном клубе  МОУ СОШ № 30</a:t>
            </a:r>
          </a:p>
          <a:p>
            <a:pPr marL="0" indent="0">
              <a:buNone/>
            </a:pP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3.  Положение о совете ШСК</a:t>
            </a:r>
          </a:p>
          <a:p>
            <a:pPr marL="0" indent="0">
              <a:buNone/>
            </a:pP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4.  Должностная инструкция руководителя ШСК</a:t>
            </a:r>
          </a:p>
          <a:p>
            <a:pPr marL="0" indent="0">
              <a:buNone/>
            </a:pPr>
            <a:endParaRPr lang="ru-RU" sz="1600" dirty="0" smtClean="0">
              <a:solidFill>
                <a:schemeClr val="accent1">
                  <a:lumMod val="50000"/>
                </a:schemeClr>
              </a:solidFill>
              <a:latin typeface="Times New Roman" pitchFamily="18" charset="0"/>
              <a:cs typeface="Times New Roman" pitchFamily="18" charset="0"/>
            </a:endParaRPr>
          </a:p>
          <a:p>
            <a:pPr marL="0" indent="0" algn="ctr">
              <a:buNone/>
            </a:pPr>
            <a:r>
              <a:rPr lang="ru-RU" sz="1600" b="1" dirty="0">
                <a:solidFill>
                  <a:schemeClr val="accent1">
                    <a:lumMod val="50000"/>
                  </a:schemeClr>
                </a:solidFill>
                <a:latin typeface="Times New Roman" pitchFamily="18" charset="0"/>
                <a:cs typeface="Times New Roman" pitchFamily="18" charset="0"/>
              </a:rPr>
              <a:t> </a:t>
            </a:r>
            <a:r>
              <a:rPr lang="ru-RU" sz="1600" b="1" dirty="0" smtClean="0">
                <a:solidFill>
                  <a:schemeClr val="accent1">
                    <a:lumMod val="50000"/>
                  </a:schemeClr>
                </a:solidFill>
                <a:latin typeface="Times New Roman" pitchFamily="18" charset="0"/>
                <a:cs typeface="Times New Roman" pitchFamily="18" charset="0"/>
              </a:rPr>
              <a:t>                             Иные  </a:t>
            </a:r>
            <a:r>
              <a:rPr lang="ru-RU" sz="1600" b="1" dirty="0">
                <a:solidFill>
                  <a:schemeClr val="accent1">
                    <a:lumMod val="50000"/>
                  </a:schemeClr>
                </a:solidFill>
                <a:latin typeface="Times New Roman" pitchFamily="18" charset="0"/>
                <a:cs typeface="Times New Roman" pitchFamily="18" charset="0"/>
              </a:rPr>
              <a:t>д</a:t>
            </a:r>
            <a:r>
              <a:rPr lang="ru-RU" sz="1600" b="1" dirty="0" smtClean="0">
                <a:solidFill>
                  <a:schemeClr val="accent1">
                    <a:lumMod val="50000"/>
                  </a:schemeClr>
                </a:solidFill>
                <a:latin typeface="Times New Roman" pitchFamily="18" charset="0"/>
                <a:cs typeface="Times New Roman" pitchFamily="18" charset="0"/>
              </a:rPr>
              <a:t>окументы, регламентирующие деятельность школьного спортивного клуба:</a:t>
            </a:r>
          </a:p>
          <a:p>
            <a:pPr marL="0" indent="0">
              <a:buNone/>
            </a:pP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 Программа ШСК на 2018-19 </a:t>
            </a:r>
            <a:r>
              <a:rPr lang="ru-RU" sz="1600" dirty="0" err="1" smtClean="0">
                <a:solidFill>
                  <a:schemeClr val="accent1">
                    <a:lumMod val="50000"/>
                  </a:schemeClr>
                </a:solidFill>
                <a:latin typeface="Times New Roman" pitchFamily="18" charset="0"/>
                <a:cs typeface="Times New Roman" pitchFamily="18" charset="0"/>
              </a:rPr>
              <a:t>уч.г</a:t>
            </a:r>
            <a:r>
              <a:rPr lang="ru-RU" sz="1600" dirty="0" smtClean="0">
                <a:solidFill>
                  <a:schemeClr val="accent1">
                    <a:lumMod val="50000"/>
                  </a:schemeClr>
                </a:solidFill>
                <a:latin typeface="Times New Roman" pitchFamily="18" charset="0"/>
                <a:cs typeface="Times New Roman" pitchFamily="18" charset="0"/>
              </a:rPr>
              <a:t>, включающая в себя план работы </a:t>
            </a:r>
          </a:p>
          <a:p>
            <a:pPr marL="0" indent="0">
              <a:buNone/>
            </a:pPr>
            <a:r>
              <a:rPr lang="ru-RU" sz="1600" dirty="0" smtClean="0">
                <a:solidFill>
                  <a:schemeClr val="accent1">
                    <a:lumMod val="50000"/>
                  </a:schemeClr>
                </a:solidFill>
                <a:latin typeface="Times New Roman" pitchFamily="18" charset="0"/>
                <a:cs typeface="Times New Roman" pitchFamily="18" charset="0"/>
              </a:rPr>
              <a:t>                               ►  Волонтерский  проект « </a:t>
            </a:r>
            <a:r>
              <a:rPr lang="ru-RU" sz="1600" dirty="0">
                <a:solidFill>
                  <a:schemeClr val="accent1">
                    <a:lumMod val="50000"/>
                  </a:schemeClr>
                </a:solidFill>
                <a:latin typeface="Times New Roman" pitchFamily="18" charset="0"/>
                <a:cs typeface="Times New Roman" pitchFamily="18" charset="0"/>
              </a:rPr>
              <a:t>З</a:t>
            </a:r>
            <a:r>
              <a:rPr lang="ru-RU" sz="1600" dirty="0" smtClean="0">
                <a:solidFill>
                  <a:schemeClr val="accent1">
                    <a:lumMod val="50000"/>
                  </a:schemeClr>
                </a:solidFill>
                <a:latin typeface="Times New Roman" pitchFamily="18" charset="0"/>
                <a:cs typeface="Times New Roman" pitchFamily="18" charset="0"/>
              </a:rPr>
              <a:t>доровое поколение» на 2018-19 </a:t>
            </a:r>
            <a:r>
              <a:rPr lang="ru-RU" sz="1600" dirty="0" err="1" smtClean="0">
                <a:solidFill>
                  <a:schemeClr val="accent1">
                    <a:lumMod val="50000"/>
                  </a:schemeClr>
                </a:solidFill>
                <a:latin typeface="Times New Roman" pitchFamily="18" charset="0"/>
                <a:cs typeface="Times New Roman" pitchFamily="18" charset="0"/>
              </a:rPr>
              <a:t>уч.г</a:t>
            </a:r>
            <a:endParaRPr lang="ru-RU" sz="1600" dirty="0" smtClean="0">
              <a:solidFill>
                <a:schemeClr val="accent1">
                  <a:lumMod val="50000"/>
                </a:schemeClr>
              </a:solidFill>
              <a:latin typeface="Times New Roman" pitchFamily="18" charset="0"/>
              <a:cs typeface="Times New Roman" pitchFamily="18" charset="0"/>
            </a:endParaRPr>
          </a:p>
          <a:p>
            <a:pPr marL="0" indent="0">
              <a:buNone/>
            </a:pP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 Проект « Олимпийское движение» на 2018-2019 </a:t>
            </a:r>
            <a:r>
              <a:rPr lang="ru-RU" sz="1600" dirty="0" err="1" smtClean="0">
                <a:solidFill>
                  <a:schemeClr val="accent1">
                    <a:lumMod val="50000"/>
                  </a:schemeClr>
                </a:solidFill>
                <a:latin typeface="Times New Roman" pitchFamily="18" charset="0"/>
                <a:cs typeface="Times New Roman" pitchFamily="18" charset="0"/>
              </a:rPr>
              <a:t>уч.г</a:t>
            </a:r>
            <a:endParaRPr lang="ru-RU" sz="1600" dirty="0" smtClean="0">
              <a:solidFill>
                <a:schemeClr val="accent1">
                  <a:lumMod val="50000"/>
                </a:schemeClr>
              </a:solidFill>
              <a:latin typeface="Times New Roman" pitchFamily="18" charset="0"/>
              <a:cs typeface="Times New Roman" pitchFamily="18" charset="0"/>
            </a:endParaRPr>
          </a:p>
          <a:p>
            <a:pPr marL="0" indent="0">
              <a:buNone/>
            </a:pPr>
            <a:r>
              <a:rPr lang="ru-RU" sz="1600" dirty="0" smtClean="0">
                <a:solidFill>
                  <a:schemeClr val="accent1">
                    <a:lumMod val="50000"/>
                  </a:schemeClr>
                </a:solidFill>
                <a:latin typeface="Times New Roman" pitchFamily="18" charset="0"/>
                <a:cs typeface="Times New Roman" pitchFamily="18" charset="0"/>
              </a:rPr>
              <a:t>            </a:t>
            </a:r>
          </a:p>
          <a:p>
            <a:pPr marL="0" indent="0">
              <a:buNone/>
            </a:pPr>
            <a:endParaRPr lang="ru-RU" sz="1600" dirty="0">
              <a:solidFill>
                <a:schemeClr val="accent1">
                  <a:lumMod val="50000"/>
                </a:schemeClr>
              </a:solidFill>
              <a:latin typeface="Times New Roman" pitchFamily="18" charset="0"/>
              <a:cs typeface="Times New Roman" pitchFamily="18" charset="0"/>
            </a:endParaRPr>
          </a:p>
        </p:txBody>
      </p:sp>
      <p:pic>
        <p:nvPicPr>
          <p:cNvPr id="2050" name="Picture 2" descr="E:\Ирина РАБОТА\школьный спортивный клуб\2018-2019\Заочный конкурс июнь 2019\фото\_MGL1679.JPG"/>
          <p:cNvPicPr>
            <a:picLocks noChangeAspect="1" noChangeArrowheads="1"/>
          </p:cNvPicPr>
          <p:nvPr/>
        </p:nvPicPr>
        <p:blipFill>
          <a:blip r:embed="rId3" cstate="screen"/>
          <a:srcRect/>
          <a:stretch>
            <a:fillRect/>
          </a:stretch>
        </p:blipFill>
        <p:spPr bwMode="auto">
          <a:xfrm>
            <a:off x="3540380" y="4255482"/>
            <a:ext cx="3680461" cy="2453641"/>
          </a:xfrm>
          <a:prstGeom prst="rect">
            <a:avLst/>
          </a:prstGeom>
          <a:noFill/>
        </p:spPr>
      </p:pic>
    </p:spTree>
    <p:extLst>
      <p:ext uri="{BB962C8B-B14F-4D97-AF65-F5344CB8AC3E}">
        <p14:creationId xmlns:p14="http://schemas.microsoft.com/office/powerpoint/2010/main" xmlns="" val="1876985987"/>
      </p:ext>
    </p:extLst>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062" y="0"/>
            <a:ext cx="9139938" cy="6858000"/>
          </a:xfrm>
          <a:prstGeom prst="rect">
            <a:avLst/>
          </a:prstGeom>
        </p:spPr>
      </p:pic>
      <p:sp>
        <p:nvSpPr>
          <p:cNvPr id="7" name="Заголовок 6"/>
          <p:cNvSpPr>
            <a:spLocks noGrp="1"/>
          </p:cNvSpPr>
          <p:nvPr>
            <p:ph type="title"/>
          </p:nvPr>
        </p:nvSpPr>
        <p:spPr>
          <a:xfrm>
            <a:off x="760625" y="-370165"/>
            <a:ext cx="7886700" cy="1325563"/>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Цели и задачи</a:t>
            </a:r>
            <a:endParaRPr lang="ru-RU" sz="2000" b="1" dirty="0">
              <a:solidFill>
                <a:schemeClr val="accent1">
                  <a:lumMod val="50000"/>
                </a:schemeClr>
              </a:solidFill>
              <a:latin typeface="Times New Roman" pitchFamily="18" charset="0"/>
              <a:cs typeface="Times New Roman" pitchFamily="18" charset="0"/>
            </a:endParaRPr>
          </a:p>
        </p:txBody>
      </p:sp>
      <p:sp>
        <p:nvSpPr>
          <p:cNvPr id="2" name="Объект 1"/>
          <p:cNvSpPr>
            <a:spLocks noGrp="1"/>
          </p:cNvSpPr>
          <p:nvPr>
            <p:ph idx="1"/>
          </p:nvPr>
        </p:nvSpPr>
        <p:spPr>
          <a:xfrm>
            <a:off x="2295727" y="878633"/>
            <a:ext cx="6556443" cy="4777852"/>
          </a:xfrm>
        </p:spPr>
        <p:txBody>
          <a:bodyPr>
            <a:normAutofit/>
          </a:bodyPr>
          <a:lstStyle/>
          <a:p>
            <a:pPr marL="0" indent="0" algn="just">
              <a:buNone/>
            </a:pPr>
            <a:r>
              <a:rPr lang="ru-RU" sz="1600" b="1" dirty="0" smtClean="0">
                <a:solidFill>
                  <a:schemeClr val="accent1">
                    <a:lumMod val="50000"/>
                  </a:schemeClr>
                </a:solidFill>
                <a:latin typeface="Times New Roman" pitchFamily="18" charset="0"/>
                <a:cs typeface="Times New Roman" pitchFamily="18" charset="0"/>
              </a:rPr>
              <a:t>Основная цель клуба- </a:t>
            </a:r>
            <a:r>
              <a:rPr lang="ru-RU" sz="1600" dirty="0" smtClean="0">
                <a:solidFill>
                  <a:schemeClr val="accent1">
                    <a:lumMod val="50000"/>
                  </a:schemeClr>
                </a:solidFill>
                <a:latin typeface="Times New Roman" pitchFamily="18" charset="0"/>
                <a:cs typeface="Times New Roman" pitchFamily="18" charset="0"/>
              </a:rPr>
              <a:t>воспитание у детей и подростков устойчивого интереса к систематическим занятиям физической культуры, к здоровому   образу   жизни, укрепление и сохранение здоровья при помощи  регулярных занятий в спортивных секциях и кружках, участие в оздоровительных мероприятиях, организация здорового досуга детей</a:t>
            </a:r>
          </a:p>
          <a:p>
            <a:pPr marL="0" indent="0" algn="just">
              <a:buNone/>
            </a:pPr>
            <a:r>
              <a:rPr lang="ru-RU" sz="1600" b="1" dirty="0" smtClean="0">
                <a:solidFill>
                  <a:schemeClr val="accent1">
                    <a:lumMod val="50000"/>
                  </a:schemeClr>
                </a:solidFill>
                <a:latin typeface="Times New Roman" pitchFamily="18" charset="0"/>
                <a:cs typeface="Times New Roman" pitchFamily="18" charset="0"/>
              </a:rPr>
              <a:t> Задачи</a:t>
            </a:r>
          </a:p>
          <a:p>
            <a:pPr marL="0" indent="0">
              <a:buNone/>
            </a:pPr>
            <a:r>
              <a:rPr lang="ru-RU" sz="1600" b="1" dirty="0" smtClean="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формирование у детей ранней мотивации и устойчивого интереса к     укреплению здоровья и спортивному совершенствованию</a:t>
            </a:r>
          </a:p>
          <a:p>
            <a:pPr marL="0" indent="0">
              <a:buNone/>
            </a:pPr>
            <a:r>
              <a:rPr lang="ru-RU" sz="1600" dirty="0" smtClean="0">
                <a:solidFill>
                  <a:schemeClr val="accent1">
                    <a:lumMod val="50000"/>
                  </a:schemeClr>
                </a:solidFill>
                <a:latin typeface="Times New Roman" pitchFamily="18" charset="0"/>
                <a:cs typeface="Times New Roman" pitchFamily="18" charset="0"/>
              </a:rPr>
              <a:t>  - вовлечение занимающихся в систематические занятия физической  культурой и спортом</a:t>
            </a:r>
          </a:p>
          <a:p>
            <a:pPr marL="0" indent="0">
              <a:buNone/>
            </a:pPr>
            <a:r>
              <a:rPr lang="ru-RU" sz="1600" dirty="0" smtClean="0">
                <a:solidFill>
                  <a:schemeClr val="accent1">
                    <a:lumMod val="50000"/>
                  </a:schemeClr>
                </a:solidFill>
                <a:latin typeface="Times New Roman" pitchFamily="18" charset="0"/>
                <a:cs typeface="Times New Roman" pitchFamily="18" charset="0"/>
              </a:rPr>
              <a:t> - совершенствование организации различных форм </a:t>
            </a:r>
            <a:r>
              <a:rPr lang="ru-RU" sz="1600" dirty="0" err="1" smtClean="0">
                <a:solidFill>
                  <a:schemeClr val="accent1">
                    <a:lumMod val="50000"/>
                  </a:schemeClr>
                </a:solidFill>
                <a:latin typeface="Times New Roman" pitchFamily="18" charset="0"/>
                <a:cs typeface="Times New Roman" pitchFamily="18" charset="0"/>
              </a:rPr>
              <a:t>физкультурно</a:t>
            </a:r>
            <a:r>
              <a:rPr lang="ru-RU" sz="1600" dirty="0" smtClean="0">
                <a:solidFill>
                  <a:schemeClr val="accent1">
                    <a:lumMod val="50000"/>
                  </a:schemeClr>
                </a:solidFill>
                <a:latin typeface="Times New Roman" pitchFamily="18" charset="0"/>
                <a:cs typeface="Times New Roman" pitchFamily="18" charset="0"/>
              </a:rPr>
              <a:t>-         оздоровительной и спортивно- массовой работы с детьми</a:t>
            </a:r>
          </a:p>
          <a:p>
            <a:pPr marL="0" indent="0">
              <a:buNone/>
            </a:pPr>
            <a:r>
              <a:rPr lang="ru-RU" sz="1600" dirty="0" smtClean="0">
                <a:solidFill>
                  <a:schemeClr val="accent1">
                    <a:lumMod val="50000"/>
                  </a:schemeClr>
                </a:solidFill>
                <a:latin typeface="Times New Roman" pitchFamily="18" charset="0"/>
                <a:cs typeface="Times New Roman" pitchFamily="18" charset="0"/>
              </a:rPr>
              <a:t> - воспитание чувства гордости за свое образовательное учреждение  развитие культуры и традиций болельщиков спортивных команд</a:t>
            </a:r>
            <a:endParaRPr lang="ru-RU" sz="1600" dirty="0">
              <a:solidFill>
                <a:schemeClr val="accent1">
                  <a:lumMod val="50000"/>
                </a:schemeClr>
              </a:solidFill>
              <a:latin typeface="Times New Roman" pitchFamily="18" charset="0"/>
              <a:cs typeface="Times New Roman" pitchFamily="18" charset="0"/>
            </a:endParaRPr>
          </a:p>
        </p:txBody>
      </p:sp>
      <p:pic>
        <p:nvPicPr>
          <p:cNvPr id="3074" name="Picture 2" descr="E:\Ирина РАБОТА\школьный спортивный клуб\2018-2019\Заочный конкурс июнь 2019\фото\_MGL17аа04.jpg"/>
          <p:cNvPicPr>
            <a:picLocks noChangeAspect="1" noChangeArrowheads="1"/>
          </p:cNvPicPr>
          <p:nvPr/>
        </p:nvPicPr>
        <p:blipFill>
          <a:blip r:embed="rId3" cstate="screen"/>
          <a:srcRect/>
          <a:stretch>
            <a:fillRect/>
          </a:stretch>
        </p:blipFill>
        <p:spPr bwMode="auto">
          <a:xfrm>
            <a:off x="1304925" y="1990724"/>
            <a:ext cx="1066801" cy="1600200"/>
          </a:xfrm>
          <a:prstGeom prst="rect">
            <a:avLst/>
          </a:prstGeom>
          <a:noFill/>
        </p:spPr>
      </p:pic>
      <p:pic>
        <p:nvPicPr>
          <p:cNvPr id="3075" name="Picture 3" descr="E:\Ирина РАБОТА\школьный спортивный клуб\2018-2019\Заочный конкурс июнь 2019\фото\AuoIw_q8Rik.jpg"/>
          <p:cNvPicPr>
            <a:picLocks noChangeAspect="1" noChangeArrowheads="1"/>
          </p:cNvPicPr>
          <p:nvPr/>
        </p:nvPicPr>
        <p:blipFill>
          <a:blip r:embed="rId4" cstate="screen"/>
          <a:srcRect/>
          <a:stretch>
            <a:fillRect/>
          </a:stretch>
        </p:blipFill>
        <p:spPr bwMode="auto">
          <a:xfrm>
            <a:off x="5915025" y="4706191"/>
            <a:ext cx="3228975" cy="2151810"/>
          </a:xfrm>
          <a:prstGeom prst="rect">
            <a:avLst/>
          </a:prstGeom>
          <a:noFill/>
        </p:spPr>
      </p:pic>
      <p:pic>
        <p:nvPicPr>
          <p:cNvPr id="3076" name="Picture 4" descr="E:\Ирина РАБОТА\школьный спортивный клуб\2018-2019\Заочный конкурс июнь 2019\фото\W0kqISgRIyQ.jpg"/>
          <p:cNvPicPr>
            <a:picLocks noChangeAspect="1" noChangeArrowheads="1"/>
          </p:cNvPicPr>
          <p:nvPr/>
        </p:nvPicPr>
        <p:blipFill>
          <a:blip r:embed="rId5" cstate="screen"/>
          <a:srcRect/>
          <a:stretch>
            <a:fillRect/>
          </a:stretch>
        </p:blipFill>
        <p:spPr bwMode="auto">
          <a:xfrm>
            <a:off x="2618134" y="4692669"/>
            <a:ext cx="3249266" cy="2165331"/>
          </a:xfrm>
          <a:prstGeom prst="rect">
            <a:avLst/>
          </a:prstGeom>
          <a:noFill/>
        </p:spPr>
      </p:pic>
    </p:spTree>
    <p:extLst>
      <p:ext uri="{BB962C8B-B14F-4D97-AF65-F5344CB8AC3E}">
        <p14:creationId xmlns:p14="http://schemas.microsoft.com/office/powerpoint/2010/main" xmlns="" val="4043730266"/>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396448" y="0"/>
            <a:ext cx="7747552" cy="506895"/>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Атрибутика</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11" name="Таблица 10"/>
          <p:cNvGraphicFramePr>
            <a:graphicFrameLocks noGrp="1"/>
          </p:cNvGraphicFramePr>
          <p:nvPr/>
        </p:nvGraphicFramePr>
        <p:xfrm>
          <a:off x="1948069" y="567358"/>
          <a:ext cx="7076661" cy="6290642"/>
        </p:xfrm>
        <a:graphic>
          <a:graphicData uri="http://schemas.openxmlformats.org/drawingml/2006/table">
            <a:tbl>
              <a:tblPr firstRow="1" bandRow="1">
                <a:tableStyleId>{5C22544A-7EE6-4342-B048-85BDC9FD1C3A}</a:tableStyleId>
              </a:tblPr>
              <a:tblGrid>
                <a:gridCol w="3140765"/>
                <a:gridCol w="3935896"/>
              </a:tblGrid>
              <a:tr h="2227878">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tc>
                <a:tc>
                  <a:txBody>
                    <a:bodyPr/>
                    <a:lstStyle/>
                    <a:p>
                      <a:endParaRPr lang="ru-RU" dirty="0"/>
                    </a:p>
                  </a:txBody>
                  <a:tcPr/>
                </a:tc>
              </a:tr>
              <a:tr h="356461">
                <a:tc>
                  <a:txBody>
                    <a:bodyPr/>
                    <a:lstStyle/>
                    <a:p>
                      <a:pPr algn="ctr"/>
                      <a:r>
                        <a:rPr lang="ru-RU" dirty="0" smtClean="0">
                          <a:solidFill>
                            <a:schemeClr val="accent1">
                              <a:lumMod val="50000"/>
                            </a:schemeClr>
                          </a:solidFill>
                          <a:latin typeface="Times New Roman" pitchFamily="18" charset="0"/>
                          <a:cs typeface="Times New Roman" pitchFamily="18" charset="0"/>
                        </a:rPr>
                        <a:t>Логотип клуба «Олимпийцы»</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accent1">
                              <a:lumMod val="50000"/>
                            </a:schemeClr>
                          </a:solidFill>
                          <a:latin typeface="Times New Roman" pitchFamily="18" charset="0"/>
                          <a:cs typeface="Times New Roman" pitchFamily="18" charset="0"/>
                        </a:rPr>
                        <a:t>Флаг клуба «Олимпийцы»</a:t>
                      </a:r>
                      <a:endParaRPr lang="ru-RU" dirty="0" smtClean="0"/>
                    </a:p>
                  </a:txBody>
                  <a:tcPr/>
                </a:tc>
              </a:tr>
              <a:tr h="3638882">
                <a:tc>
                  <a:txBody>
                    <a:bodyPr/>
                    <a:lstStyle/>
                    <a:p>
                      <a:r>
                        <a:rPr lang="ru-RU" b="1" dirty="0" smtClean="0">
                          <a:solidFill>
                            <a:schemeClr val="accent1">
                              <a:lumMod val="50000"/>
                            </a:schemeClr>
                          </a:solidFill>
                          <a:latin typeface="Times New Roman" pitchFamily="18" charset="0"/>
                          <a:cs typeface="Times New Roman" pitchFamily="18" charset="0"/>
                        </a:rPr>
                        <a:t>ДЕВИЗ: </a:t>
                      </a:r>
                    </a:p>
                    <a:p>
                      <a:r>
                        <a:rPr lang="ru-RU" sz="1600" dirty="0" smtClean="0">
                          <a:solidFill>
                            <a:schemeClr val="accent1">
                              <a:lumMod val="50000"/>
                            </a:schemeClr>
                          </a:solidFill>
                          <a:latin typeface="Times New Roman" pitchFamily="18" charset="0"/>
                          <a:cs typeface="Times New Roman" pitchFamily="18" charset="0"/>
                        </a:rPr>
                        <a:t>Обойди хоть всю планету</a:t>
                      </a:r>
                    </a:p>
                    <a:p>
                      <a:r>
                        <a:rPr lang="ru-RU" sz="1600" dirty="0" smtClean="0">
                          <a:solidFill>
                            <a:schemeClr val="accent1">
                              <a:lumMod val="50000"/>
                            </a:schemeClr>
                          </a:solidFill>
                          <a:latin typeface="Times New Roman" pitchFamily="18" charset="0"/>
                          <a:cs typeface="Times New Roman" pitchFamily="18" charset="0"/>
                        </a:rPr>
                        <a:t>Спортсменов лучше в мире нету.</a:t>
                      </a:r>
                    </a:p>
                    <a:p>
                      <a:r>
                        <a:rPr lang="ru-RU" sz="1600" dirty="0" smtClean="0">
                          <a:solidFill>
                            <a:schemeClr val="accent1">
                              <a:lumMod val="50000"/>
                            </a:schemeClr>
                          </a:solidFill>
                          <a:latin typeface="Times New Roman" pitchFamily="18" charset="0"/>
                          <a:cs typeface="Times New Roman" pitchFamily="18" charset="0"/>
                        </a:rPr>
                        <a:t>ОЛИМПИЙЦЫ – победа</a:t>
                      </a:r>
                    </a:p>
                    <a:p>
                      <a:r>
                        <a:rPr lang="ru-RU" sz="1600" dirty="0" smtClean="0">
                          <a:solidFill>
                            <a:schemeClr val="accent1">
                              <a:lumMod val="50000"/>
                            </a:schemeClr>
                          </a:solidFill>
                          <a:latin typeface="Times New Roman" pitchFamily="18" charset="0"/>
                          <a:cs typeface="Times New Roman" pitchFamily="18" charset="0"/>
                        </a:rPr>
                        <a:t>ОЛИМПИЙЦЫ – успех</a:t>
                      </a:r>
                    </a:p>
                    <a:p>
                      <a:r>
                        <a:rPr lang="ru-RU" sz="1600" dirty="0" smtClean="0">
                          <a:solidFill>
                            <a:schemeClr val="accent1">
                              <a:lumMod val="50000"/>
                            </a:schemeClr>
                          </a:solidFill>
                          <a:latin typeface="Times New Roman" pitchFamily="18" charset="0"/>
                          <a:cs typeface="Times New Roman" pitchFamily="18" charset="0"/>
                        </a:rPr>
                        <a:t>ОЛИМПИЙЦЫ команда лучше всех!</a:t>
                      </a:r>
                      <a:endParaRPr lang="ru-RU" sz="1600" dirty="0" smtClean="0"/>
                    </a:p>
                    <a:p>
                      <a:pPr algn="ctr"/>
                      <a:endParaRPr lang="ru-RU" dirty="0"/>
                    </a:p>
                  </a:txBody>
                  <a:tcPr/>
                </a:tc>
                <a:tc>
                  <a:txBody>
                    <a:bodyPr/>
                    <a:lstStyle/>
                    <a:p>
                      <a:r>
                        <a:rPr lang="ru-RU" b="1" dirty="0" smtClean="0">
                          <a:solidFill>
                            <a:schemeClr val="accent1">
                              <a:lumMod val="50000"/>
                            </a:schemeClr>
                          </a:solidFill>
                          <a:latin typeface="Times New Roman" pitchFamily="18" charset="0"/>
                          <a:cs typeface="Times New Roman" pitchFamily="18" charset="0"/>
                        </a:rPr>
                        <a:t>ГИМН: </a:t>
                      </a:r>
                    </a:p>
                    <a:p>
                      <a:r>
                        <a:rPr lang="ru-RU" sz="1600" dirty="0" smtClean="0">
                          <a:solidFill>
                            <a:schemeClr val="accent1">
                              <a:lumMod val="50000"/>
                            </a:schemeClr>
                          </a:solidFill>
                          <a:latin typeface="Times New Roman" pitchFamily="18" charset="0"/>
                          <a:cs typeface="Times New Roman" pitchFamily="18" charset="0"/>
                        </a:rPr>
                        <a:t>За свои цвета - мы пойдем вперед, </a:t>
                      </a:r>
                    </a:p>
                    <a:p>
                      <a:r>
                        <a:rPr lang="ru-RU" sz="1600" dirty="0" smtClean="0">
                          <a:solidFill>
                            <a:schemeClr val="accent1">
                              <a:lumMod val="50000"/>
                            </a:schemeClr>
                          </a:solidFill>
                          <a:latin typeface="Times New Roman" pitchFamily="18" charset="0"/>
                          <a:cs typeface="Times New Roman" pitchFamily="18" charset="0"/>
                        </a:rPr>
                        <a:t>За свои цвета – пусть все подождет. Олимпийцев флаг – верный оберег,</a:t>
                      </a:r>
                    </a:p>
                    <a:p>
                      <a:r>
                        <a:rPr lang="ru-RU" sz="1600" dirty="0" smtClean="0">
                          <a:solidFill>
                            <a:schemeClr val="accent1">
                              <a:lumMod val="50000"/>
                            </a:schemeClr>
                          </a:solidFill>
                          <a:latin typeface="Times New Roman" pitchFamily="18" charset="0"/>
                          <a:cs typeface="Times New Roman" pitchFamily="18" charset="0"/>
                        </a:rPr>
                        <a:t>Олимпийцев</a:t>
                      </a:r>
                      <a:r>
                        <a:rPr lang="ru-RU" sz="1600" baseline="0" dirty="0" smtClean="0">
                          <a:solidFill>
                            <a:schemeClr val="accent1">
                              <a:lumMod val="50000"/>
                            </a:schemeClr>
                          </a:solidFill>
                          <a:latin typeface="Times New Roman" pitchFamily="18" charset="0"/>
                          <a:cs typeface="Times New Roman" pitchFamily="18" charset="0"/>
                        </a:rPr>
                        <a:t> флаг – поднимаем вверх!</a:t>
                      </a:r>
                    </a:p>
                    <a:p>
                      <a:r>
                        <a:rPr lang="ru-RU" sz="1600" baseline="0" dirty="0" smtClean="0">
                          <a:solidFill>
                            <a:schemeClr val="accent1">
                              <a:lumMod val="50000"/>
                            </a:schemeClr>
                          </a:solidFill>
                          <a:latin typeface="Times New Roman" pitchFamily="18" charset="0"/>
                          <a:cs typeface="Times New Roman" pitchFamily="18" charset="0"/>
                        </a:rPr>
                        <a:t>За свои цвета – встанем как один,</a:t>
                      </a:r>
                    </a:p>
                    <a:p>
                      <a:r>
                        <a:rPr lang="ru-RU" sz="1600" baseline="0" dirty="0" smtClean="0">
                          <a:solidFill>
                            <a:schemeClr val="accent1">
                              <a:lumMod val="50000"/>
                            </a:schemeClr>
                          </a:solidFill>
                          <a:latin typeface="Times New Roman" pitchFamily="18" charset="0"/>
                          <a:cs typeface="Times New Roman" pitchFamily="18" charset="0"/>
                        </a:rPr>
                        <a:t>За великий ромб – он непобедим.</a:t>
                      </a:r>
                    </a:p>
                    <a:p>
                      <a:r>
                        <a:rPr lang="ru-RU" sz="1600" baseline="0" dirty="0" smtClean="0">
                          <a:solidFill>
                            <a:schemeClr val="accent1">
                              <a:lumMod val="50000"/>
                            </a:schemeClr>
                          </a:solidFill>
                          <a:latin typeface="Times New Roman" pitchFamily="18" charset="0"/>
                          <a:cs typeface="Times New Roman" pitchFamily="18" charset="0"/>
                        </a:rPr>
                        <a:t>Вот он ШСК – наш великий клуб,</a:t>
                      </a:r>
                    </a:p>
                    <a:p>
                      <a:r>
                        <a:rPr lang="ru-RU" sz="1600" baseline="0" dirty="0" smtClean="0">
                          <a:solidFill>
                            <a:schemeClr val="accent1">
                              <a:lumMod val="50000"/>
                            </a:schemeClr>
                          </a:solidFill>
                          <a:latin typeface="Times New Roman" pitchFamily="18" charset="0"/>
                          <a:cs typeface="Times New Roman" pitchFamily="18" charset="0"/>
                        </a:rPr>
                        <a:t>И наш ШСК – лишь победы ждут! Олимпийцев флаг – поднимаем ввысь,</a:t>
                      </a:r>
                    </a:p>
                    <a:p>
                      <a:r>
                        <a:rPr lang="ru-RU" sz="1600" baseline="0" dirty="0" smtClean="0">
                          <a:solidFill>
                            <a:schemeClr val="accent1">
                              <a:lumMod val="50000"/>
                            </a:schemeClr>
                          </a:solidFill>
                          <a:latin typeface="Times New Roman" pitchFamily="18" charset="0"/>
                          <a:cs typeface="Times New Roman" pitchFamily="18" charset="0"/>
                        </a:rPr>
                        <a:t>Олимпийцев флаг – весь народ сплотись. </a:t>
                      </a:r>
                    </a:p>
                    <a:p>
                      <a:r>
                        <a:rPr lang="ru-RU" sz="1600" baseline="0" dirty="0" smtClean="0">
                          <a:solidFill>
                            <a:schemeClr val="accent1">
                              <a:lumMod val="50000"/>
                            </a:schemeClr>
                          </a:solidFill>
                          <a:latin typeface="Times New Roman" pitchFamily="18" charset="0"/>
                          <a:cs typeface="Times New Roman" pitchFamily="18" charset="0"/>
                        </a:rPr>
                        <a:t>Мы пришли сюда, за свои цвета</a:t>
                      </a:r>
                    </a:p>
                    <a:p>
                      <a:r>
                        <a:rPr lang="ru-RU" sz="1600" baseline="0" dirty="0" smtClean="0">
                          <a:solidFill>
                            <a:schemeClr val="accent1">
                              <a:lumMod val="50000"/>
                            </a:schemeClr>
                          </a:solidFill>
                          <a:latin typeface="Times New Roman" pitchFamily="18" charset="0"/>
                          <a:cs typeface="Times New Roman" pitchFamily="18" charset="0"/>
                        </a:rPr>
                        <a:t>За наш школьный клуб победим всегда!</a:t>
                      </a:r>
                      <a:endParaRPr lang="ru-RU" sz="1600" dirty="0" smtClean="0">
                        <a:solidFill>
                          <a:schemeClr val="accent1">
                            <a:lumMod val="50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pic>
        <p:nvPicPr>
          <p:cNvPr id="13" name="Picture 5" descr="E:\Ирина РАБОТА\школьный спортивный клуб\2018-2019\Заочный конкурс июнь 2019\фото\gdoJkPPJWUw.jpg"/>
          <p:cNvPicPr>
            <a:picLocks noChangeAspect="1" noChangeArrowheads="1"/>
          </p:cNvPicPr>
          <p:nvPr/>
        </p:nvPicPr>
        <p:blipFill>
          <a:blip r:embed="rId3" cstate="screen"/>
          <a:srcRect/>
          <a:stretch>
            <a:fillRect/>
          </a:stretch>
        </p:blipFill>
        <p:spPr bwMode="auto">
          <a:xfrm>
            <a:off x="2067338" y="649853"/>
            <a:ext cx="2941984" cy="2080190"/>
          </a:xfrm>
          <a:prstGeom prst="rect">
            <a:avLst/>
          </a:prstGeom>
          <a:noFill/>
        </p:spPr>
      </p:pic>
      <p:pic>
        <p:nvPicPr>
          <p:cNvPr id="14" name="Picture 3" descr="E:\Ирина РАБОТА\школьный спортивный клуб\2018-2019\Заочный конкурс июнь 2019\фото\Без имени-1.jpg"/>
          <p:cNvPicPr>
            <a:picLocks noChangeAspect="1" noChangeArrowheads="1"/>
          </p:cNvPicPr>
          <p:nvPr/>
        </p:nvPicPr>
        <p:blipFill>
          <a:blip r:embed="rId4" cstate="screen"/>
          <a:srcRect/>
          <a:stretch>
            <a:fillRect/>
          </a:stretch>
        </p:blipFill>
        <p:spPr bwMode="auto">
          <a:xfrm>
            <a:off x="5615787" y="708143"/>
            <a:ext cx="3031255" cy="2020902"/>
          </a:xfrm>
          <a:prstGeom prst="rect">
            <a:avLst/>
          </a:prstGeom>
          <a:noFill/>
        </p:spPr>
      </p:pic>
    </p:spTree>
    <p:extLst>
      <p:ext uri="{BB962C8B-B14F-4D97-AF65-F5344CB8AC3E}">
        <p14:creationId xmlns:p14="http://schemas.microsoft.com/office/powerpoint/2010/main" xmlns="" val="881159992"/>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801467" y="278296"/>
            <a:ext cx="6885333" cy="646043"/>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Структура управления клубом</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1669773" y="742259"/>
          <a:ext cx="7603435" cy="290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nvGraphicFramePr>
        <p:xfrm>
          <a:off x="1434549" y="3136348"/>
          <a:ext cx="5741504" cy="3393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2" name="Picture 2" descr="E:\Ирина РАБОТА\школьный спортивный клуб\2018-2019\Заочный конкурс июнь 2019\фото\RsB8LYEjDiY.jpg"/>
          <p:cNvPicPr>
            <a:picLocks noChangeAspect="1" noChangeArrowheads="1"/>
          </p:cNvPicPr>
          <p:nvPr/>
        </p:nvPicPr>
        <p:blipFill>
          <a:blip r:embed="rId13" cstate="screen"/>
          <a:srcRect/>
          <a:stretch>
            <a:fillRect/>
          </a:stretch>
        </p:blipFill>
        <p:spPr bwMode="auto">
          <a:xfrm>
            <a:off x="6612467" y="5170971"/>
            <a:ext cx="2531533" cy="1687029"/>
          </a:xfrm>
          <a:prstGeom prst="rect">
            <a:avLst/>
          </a:prstGeom>
          <a:noFill/>
        </p:spPr>
      </p:pic>
      <p:pic>
        <p:nvPicPr>
          <p:cNvPr id="5123" name="Picture 3" descr="E:\Ирина РАБОТА\школьный спортивный клуб\2018-2019\Заочный конкурс июнь 2019\фото\NxsJ4QPJVOo.jpg"/>
          <p:cNvPicPr>
            <a:picLocks noChangeAspect="1" noChangeArrowheads="1"/>
          </p:cNvPicPr>
          <p:nvPr/>
        </p:nvPicPr>
        <p:blipFill>
          <a:blip r:embed="rId14" cstate="screen"/>
          <a:srcRect/>
          <a:stretch>
            <a:fillRect/>
          </a:stretch>
        </p:blipFill>
        <p:spPr bwMode="auto">
          <a:xfrm>
            <a:off x="6597956" y="3496734"/>
            <a:ext cx="2546044" cy="1696700"/>
          </a:xfrm>
          <a:prstGeom prst="rect">
            <a:avLst/>
          </a:prstGeom>
          <a:noFill/>
        </p:spPr>
      </p:pic>
      <p:pic>
        <p:nvPicPr>
          <p:cNvPr id="5124" name="Picture 4" descr="E:\Ирина РАБОТА\школьный спортивный клуб\2018-2019\Заочный конкурс июнь 2019\фото\r6eODeKKTsc.jpg"/>
          <p:cNvPicPr>
            <a:picLocks noChangeAspect="1" noChangeArrowheads="1"/>
          </p:cNvPicPr>
          <p:nvPr/>
        </p:nvPicPr>
        <p:blipFill>
          <a:blip r:embed="rId15" cstate="screen"/>
          <a:srcRect/>
          <a:stretch>
            <a:fillRect/>
          </a:stretch>
        </p:blipFill>
        <p:spPr bwMode="auto">
          <a:xfrm>
            <a:off x="211666" y="1473728"/>
            <a:ext cx="1761067" cy="2641601"/>
          </a:xfrm>
          <a:prstGeom prst="rect">
            <a:avLst/>
          </a:prstGeom>
          <a:noFill/>
        </p:spPr>
      </p:pic>
    </p:spTree>
    <p:extLst>
      <p:ext uri="{BB962C8B-B14F-4D97-AF65-F5344CB8AC3E}">
        <p14:creationId xmlns:p14="http://schemas.microsoft.com/office/powerpoint/2010/main" xmlns="" val="1614636238"/>
      </p:ext>
    </p:extLst>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477061" y="188536"/>
            <a:ext cx="8025157" cy="499622"/>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Формы работы спортивного клуба</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nvPr>
        </p:nvGraphicFramePr>
        <p:xfrm>
          <a:off x="999241" y="668868"/>
          <a:ext cx="8847492" cy="5741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03457027"/>
      </p:ext>
    </p:extLst>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752600" y="0"/>
            <a:ext cx="6981825" cy="619125"/>
          </a:xfrm>
        </p:spPr>
        <p:txBody>
          <a:bodyPr>
            <a:normAutofit/>
          </a:bodyPr>
          <a:lstStyle/>
          <a:p>
            <a:pPr algn="ctr"/>
            <a:r>
              <a:rPr lang="ru-RU" sz="2000" b="1" dirty="0" smtClean="0">
                <a:solidFill>
                  <a:schemeClr val="accent1">
                    <a:lumMod val="50000"/>
                  </a:schemeClr>
                </a:solidFill>
                <a:latin typeface="Times New Roman" pitchFamily="18" charset="0"/>
                <a:cs typeface="Times New Roman" pitchFamily="18" charset="0"/>
              </a:rPr>
              <a:t>Наши достижения</a:t>
            </a:r>
            <a:endParaRPr lang="ru-RU" sz="2000" b="1" dirty="0">
              <a:solidFill>
                <a:schemeClr val="accent1">
                  <a:lumMod val="50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2343150" y="587375"/>
          <a:ext cx="6496050" cy="5765800"/>
        </p:xfrm>
        <a:graphic>
          <a:graphicData uri="http://schemas.openxmlformats.org/drawingml/2006/table">
            <a:tbl>
              <a:tblPr firstRow="1" bandRow="1">
                <a:tableStyleId>{5C22544A-7EE6-4342-B048-85BDC9FD1C3A}</a:tableStyleId>
              </a:tblPr>
              <a:tblGrid>
                <a:gridCol w="2607569"/>
                <a:gridCol w="1433077"/>
                <a:gridCol w="2455404"/>
              </a:tblGrid>
              <a:tr h="370840">
                <a:tc>
                  <a:txBody>
                    <a:bodyPr/>
                    <a:lstStyle/>
                    <a:p>
                      <a:pPr algn="ctr"/>
                      <a:r>
                        <a:rPr lang="ru-RU" sz="1400" dirty="0" smtClean="0">
                          <a:latin typeface="Times New Roman" pitchFamily="18" charset="0"/>
                          <a:cs typeface="Times New Roman" pitchFamily="18" charset="0"/>
                        </a:rPr>
                        <a:t>Название соревнования</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Уровень</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Результат</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Легкоатлетический кросс</a:t>
                      </a:r>
                      <a:r>
                        <a:rPr lang="ru-RU" sz="1400" baseline="0" dirty="0" smtClean="0">
                          <a:latin typeface="Times New Roman" pitchFamily="18" charset="0"/>
                          <a:cs typeface="Times New Roman" pitchFamily="18" charset="0"/>
                        </a:rPr>
                        <a:t> 6х1000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Футбольный</a:t>
                      </a:r>
                      <a:r>
                        <a:rPr lang="ru-RU" sz="1400" baseline="0" dirty="0" smtClean="0">
                          <a:latin typeface="Times New Roman" pitchFamily="18" charset="0"/>
                          <a:cs typeface="Times New Roman" pitchFamily="18" charset="0"/>
                        </a:rPr>
                        <a:t> турнир «Уличный </a:t>
                      </a:r>
                      <a:r>
                        <a:rPr lang="ru-RU" sz="1400" baseline="0" dirty="0" err="1" smtClean="0">
                          <a:latin typeface="Times New Roman" pitchFamily="18" charset="0"/>
                          <a:cs typeface="Times New Roman" pitchFamily="18" charset="0"/>
                        </a:rPr>
                        <a:t>красава</a:t>
                      </a:r>
                      <a:r>
                        <a:rPr lang="ru-RU" sz="1400" baseline="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p>
                    <a:p>
                      <a:r>
                        <a:rPr lang="ru-RU" sz="1400" dirty="0" smtClean="0">
                          <a:latin typeface="Times New Roman" pitchFamily="18" charset="0"/>
                          <a:cs typeface="Times New Roman" pitchFamily="18" charset="0"/>
                        </a:rPr>
                        <a:t>региональный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место</a:t>
                      </a:r>
                    </a:p>
                    <a:p>
                      <a:r>
                        <a:rPr lang="ru-RU" sz="1400" dirty="0" smtClean="0">
                          <a:latin typeface="Times New Roman" pitchFamily="18" charset="0"/>
                          <a:cs typeface="Times New Roman" pitchFamily="18" charset="0"/>
                        </a:rPr>
                        <a:t>участник</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«Президентские состязания «4 класс</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Хоккейный турнир</a:t>
                      </a:r>
                      <a:r>
                        <a:rPr lang="ru-RU" sz="1400" baseline="0" dirty="0" smtClean="0">
                          <a:latin typeface="Times New Roman" pitchFamily="18" charset="0"/>
                          <a:cs typeface="Times New Roman" pitchFamily="18" charset="0"/>
                        </a:rPr>
                        <a:t> «Золотая шайба»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Лыжные соревнования «Быстрая лыжня»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Первенство</a:t>
                      </a:r>
                      <a:r>
                        <a:rPr lang="ru-RU" sz="1400" baseline="0" dirty="0" smtClean="0">
                          <a:latin typeface="Times New Roman" pitchFamily="18" charset="0"/>
                          <a:cs typeface="Times New Roman" pitchFamily="18" charset="0"/>
                        </a:rPr>
                        <a:t> г.Рыбинска по шахматам</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Веселые старты микрорайона «Веретье»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3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Зимний и летний фестиваль ВФСК ГТО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Золотые значки -3</a:t>
                      </a:r>
                    </a:p>
                    <a:p>
                      <a:r>
                        <a:rPr lang="ru-RU" sz="1400" dirty="0" smtClean="0">
                          <a:latin typeface="Times New Roman" pitchFamily="18" charset="0"/>
                          <a:cs typeface="Times New Roman" pitchFamily="18" charset="0"/>
                        </a:rPr>
                        <a:t>Серебряные значки – 4</a:t>
                      </a:r>
                    </a:p>
                    <a:p>
                      <a:r>
                        <a:rPr lang="ru-RU" sz="1400" dirty="0" smtClean="0">
                          <a:latin typeface="Times New Roman" pitchFamily="18" charset="0"/>
                          <a:cs typeface="Times New Roman" pitchFamily="18" charset="0"/>
                        </a:rPr>
                        <a:t>Бронзовые значки - 2</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Фестиваль ШСК «Спорт.  Здоровье. Творчество»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p>
                    <a:p>
                      <a:r>
                        <a:rPr lang="ru-RU" sz="1400" dirty="0" smtClean="0">
                          <a:latin typeface="Times New Roman" pitchFamily="18" charset="0"/>
                          <a:cs typeface="Times New Roman" pitchFamily="18" charset="0"/>
                        </a:rPr>
                        <a:t>региональный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место</a:t>
                      </a:r>
                    </a:p>
                    <a:p>
                      <a:r>
                        <a:rPr lang="ru-RU" sz="1400" dirty="0" smtClean="0">
                          <a:latin typeface="Times New Roman" pitchFamily="18" charset="0"/>
                          <a:cs typeface="Times New Roman" pitchFamily="18" charset="0"/>
                        </a:rPr>
                        <a:t>1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Турнир по мини-футболу памяти М.В. Трусова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место</a:t>
                      </a:r>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1614636238"/>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2283" y="0"/>
            <a:ext cx="9139938" cy="6858000"/>
          </a:xfrm>
          <a:prstGeom prst="rect">
            <a:avLst/>
          </a:prstGeom>
        </p:spPr>
      </p:pic>
      <p:sp>
        <p:nvSpPr>
          <p:cNvPr id="7" name="Заголовок 6"/>
          <p:cNvSpPr>
            <a:spLocks noGrp="1"/>
          </p:cNvSpPr>
          <p:nvPr>
            <p:ph type="title"/>
          </p:nvPr>
        </p:nvSpPr>
        <p:spPr>
          <a:xfrm>
            <a:off x="1304925" y="0"/>
            <a:ext cx="7200900" cy="700089"/>
          </a:xfrm>
        </p:spPr>
        <p:txBody>
          <a:bodyPr>
            <a:normAutofit/>
          </a:bodyPr>
          <a:lstStyle/>
          <a:p>
            <a:pPr algn="ctr"/>
            <a:r>
              <a:rPr lang="ru-RU" sz="2000" dirty="0" smtClean="0">
                <a:solidFill>
                  <a:schemeClr val="accent1">
                    <a:lumMod val="50000"/>
                  </a:schemeClr>
                </a:solidFill>
                <a:latin typeface="Times New Roman" pitchFamily="18" charset="0"/>
                <a:cs typeface="Times New Roman" pitchFamily="18" charset="0"/>
              </a:rPr>
              <a:t>Наши достижения</a:t>
            </a:r>
            <a:endParaRPr lang="ru-RU" sz="2000" dirty="0">
              <a:solidFill>
                <a:schemeClr val="accent1">
                  <a:lumMod val="50000"/>
                </a:schemeClr>
              </a:solidFill>
              <a:latin typeface="Times New Roman" pitchFamily="18" charset="0"/>
              <a:cs typeface="Times New Roman" pitchFamily="18" charset="0"/>
            </a:endParaRPr>
          </a:p>
        </p:txBody>
      </p:sp>
      <p:graphicFrame>
        <p:nvGraphicFramePr>
          <p:cNvPr id="5" name="Содержимое 4"/>
          <p:cNvGraphicFramePr>
            <a:graphicFrameLocks/>
          </p:cNvGraphicFramePr>
          <p:nvPr/>
        </p:nvGraphicFramePr>
        <p:xfrm>
          <a:off x="2066925" y="673100"/>
          <a:ext cx="6762750" cy="5069840"/>
        </p:xfrm>
        <a:graphic>
          <a:graphicData uri="http://schemas.openxmlformats.org/drawingml/2006/table">
            <a:tbl>
              <a:tblPr firstRow="1" bandRow="1">
                <a:tableStyleId>{5C22544A-7EE6-4342-B048-85BDC9FD1C3A}</a:tableStyleId>
              </a:tblPr>
              <a:tblGrid>
                <a:gridCol w="2714625"/>
                <a:gridCol w="1491913"/>
                <a:gridCol w="2556212"/>
              </a:tblGrid>
              <a:tr h="370840">
                <a:tc>
                  <a:txBody>
                    <a:bodyPr/>
                    <a:lstStyle/>
                    <a:p>
                      <a:pPr algn="ctr"/>
                      <a:r>
                        <a:rPr lang="ru-RU" sz="1400" dirty="0" smtClean="0">
                          <a:latin typeface="Times New Roman" pitchFamily="18" charset="0"/>
                          <a:cs typeface="Times New Roman" pitchFamily="18" charset="0"/>
                        </a:rPr>
                        <a:t>Название соревнования</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Уровень</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Результат</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«Президентские состязания»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5 класс- 2 место</a:t>
                      </a:r>
                    </a:p>
                    <a:p>
                      <a:r>
                        <a:rPr lang="ru-RU" sz="1400" dirty="0" smtClean="0">
                          <a:latin typeface="Times New Roman" pitchFamily="18" charset="0"/>
                          <a:cs typeface="Times New Roman" pitchFamily="18" charset="0"/>
                        </a:rPr>
                        <a:t>6 класс- 1 место</a:t>
                      </a:r>
                    </a:p>
                    <a:p>
                      <a:r>
                        <a:rPr lang="ru-RU" sz="1400" dirty="0" smtClean="0">
                          <a:latin typeface="Times New Roman" pitchFamily="18" charset="0"/>
                          <a:cs typeface="Times New Roman" pitchFamily="18" charset="0"/>
                        </a:rPr>
                        <a:t>7 класс- 1 место</a:t>
                      </a:r>
                    </a:p>
                    <a:p>
                      <a:r>
                        <a:rPr lang="ru-RU" sz="1400" dirty="0" smtClean="0">
                          <a:latin typeface="Times New Roman" pitchFamily="18" charset="0"/>
                          <a:cs typeface="Times New Roman" pitchFamily="18" charset="0"/>
                        </a:rPr>
                        <a:t>9 класс- 3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Муниципальный этап Всероссийских</a:t>
                      </a:r>
                      <a:r>
                        <a:rPr lang="ru-RU" sz="1400" baseline="0" dirty="0" smtClean="0">
                          <a:latin typeface="Times New Roman" pitchFamily="18" charset="0"/>
                          <a:cs typeface="Times New Roman" pitchFamily="18" charset="0"/>
                        </a:rPr>
                        <a:t> соревнований по футболу «Кожаный мяч»</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 место</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Легкоатлетические соревнования «Звездочка»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муниципальный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Сентябрь- 2 место (2 человека)</a:t>
                      </a:r>
                    </a:p>
                    <a:p>
                      <a:r>
                        <a:rPr lang="ru-RU" sz="1400" dirty="0" smtClean="0">
                          <a:latin typeface="Times New Roman" pitchFamily="18" charset="0"/>
                          <a:cs typeface="Times New Roman" pitchFamily="18" charset="0"/>
                        </a:rPr>
                        <a:t>Октябрь – 2 место (2 человека)</a:t>
                      </a:r>
                    </a:p>
                    <a:p>
                      <a:r>
                        <a:rPr lang="ru-RU" sz="1400" dirty="0" smtClean="0">
                          <a:latin typeface="Times New Roman" pitchFamily="18" charset="0"/>
                          <a:cs typeface="Times New Roman" pitchFamily="18" charset="0"/>
                        </a:rPr>
                        <a:t>Декабрь – 1 место (1 человек), 3 место (1 человек)</a:t>
                      </a:r>
                    </a:p>
                    <a:p>
                      <a:r>
                        <a:rPr lang="ru-RU" sz="1400" dirty="0" smtClean="0">
                          <a:latin typeface="Times New Roman" pitchFamily="18" charset="0"/>
                          <a:cs typeface="Times New Roman" pitchFamily="18" charset="0"/>
                        </a:rPr>
                        <a:t>Январь – 3 место (2 человека), 2 место (1 человек)</a:t>
                      </a:r>
                    </a:p>
                    <a:p>
                      <a:r>
                        <a:rPr lang="ru-RU" sz="1400" dirty="0" smtClean="0">
                          <a:latin typeface="Times New Roman" pitchFamily="18" charset="0"/>
                          <a:cs typeface="Times New Roman" pitchFamily="18" charset="0"/>
                        </a:rPr>
                        <a:t>Февраль – 3 место (1 человек)</a:t>
                      </a:r>
                    </a:p>
                    <a:p>
                      <a:r>
                        <a:rPr lang="ru-RU" sz="1400" dirty="0" smtClean="0">
                          <a:latin typeface="Times New Roman" pitchFamily="18" charset="0"/>
                          <a:cs typeface="Times New Roman" pitchFamily="18" charset="0"/>
                        </a:rPr>
                        <a:t>Март – 2 место (1 человек), 3 место (1 человек)</a:t>
                      </a:r>
                    </a:p>
                    <a:p>
                      <a:r>
                        <a:rPr lang="ru-RU" sz="1400" dirty="0" smtClean="0">
                          <a:latin typeface="Times New Roman" pitchFamily="18" charset="0"/>
                          <a:cs typeface="Times New Roman" pitchFamily="18" charset="0"/>
                        </a:rPr>
                        <a:t>Апрель – 2 место (1 человек)</a:t>
                      </a:r>
                    </a:p>
                    <a:p>
                      <a:r>
                        <a:rPr lang="ru-RU" sz="1400" dirty="0" smtClean="0">
                          <a:latin typeface="Times New Roman" pitchFamily="18" charset="0"/>
                          <a:cs typeface="Times New Roman" pitchFamily="18" charset="0"/>
                        </a:rPr>
                        <a:t>Май – 1 место (1 человек), 3 место (1 человек)</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Летний фестиваль ВФСК ГТО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региональный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Участник - золото</a:t>
                      </a:r>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901542836"/>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TotalTime>
  <Words>1503</Words>
  <Application>Microsoft Office PowerPoint</Application>
  <PresentationFormat>Экран (4:3)</PresentationFormat>
  <Paragraphs>195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Историческая справка  о Школьном Спортивном КЛУБЕ</vt:lpstr>
      <vt:lpstr>Нормативные документы</vt:lpstr>
      <vt:lpstr>Цели и задачи</vt:lpstr>
      <vt:lpstr>Атрибутика</vt:lpstr>
      <vt:lpstr>Структура управления клубом</vt:lpstr>
      <vt:lpstr>Формы работы спортивного клуба</vt:lpstr>
      <vt:lpstr>Наши достижения</vt:lpstr>
      <vt:lpstr>Наши достижения</vt:lpstr>
      <vt:lpstr>Материально- техническая база</vt:lpstr>
      <vt:lpstr>Материально- техническая база</vt:lpstr>
      <vt:lpstr>Наши социальные партнеры</vt:lpstr>
      <vt:lpstr>Проект « Олимпийское движение»</vt:lpstr>
      <vt:lpstr>Волонтерский проект « Здоровое поколение»</vt:lpstr>
      <vt:lpstr>Уникальность спортивного клуба «Олимпийцы»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Anton</cp:lastModifiedBy>
  <cp:revision>118</cp:revision>
  <cp:lastPrinted>2019-06-06T07:39:54Z</cp:lastPrinted>
  <dcterms:created xsi:type="dcterms:W3CDTF">2013-11-19T05:52:05Z</dcterms:created>
  <dcterms:modified xsi:type="dcterms:W3CDTF">2020-11-19T15:42:31Z</dcterms:modified>
</cp:coreProperties>
</file>